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1" autoAdjust="0"/>
    <p:restoredTop sz="94660"/>
  </p:normalViewPr>
  <p:slideViewPr>
    <p:cSldViewPr snapToGrid="0">
      <p:cViewPr>
        <p:scale>
          <a:sx n="52" d="100"/>
          <a:sy n="52" d="100"/>
        </p:scale>
        <p:origin x="-2100" y="21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プレースホルダー 13"/>
          <p:cNvSpPr>
            <a:spLocks noGrp="1"/>
          </p:cNvSpPr>
          <p:nvPr>
            <p:ph type="body" sz="quarter" idx="10" hasCustomPrompt="1"/>
          </p:nvPr>
        </p:nvSpPr>
        <p:spPr>
          <a:xfrm>
            <a:off x="12821" y="490747"/>
            <a:ext cx="7534032" cy="1453963"/>
          </a:xfrm>
        </p:spPr>
        <p:txBody>
          <a:bodyPr>
            <a:normAutofit/>
          </a:bodyPr>
          <a:lstStyle>
            <a:lvl1pPr marL="0" indent="0" algn="ctr">
              <a:buNone/>
              <a:defRPr sz="7200" b="1" spc="-30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〇〇〇〇サークル</a:t>
            </a:r>
            <a:endParaRPr kumimoji="1" lang="ja-JP" altLang="en-US" dirty="0"/>
          </a:p>
        </p:txBody>
      </p:sp>
      <p:sp>
        <p:nvSpPr>
          <p:cNvPr id="15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12821" y="115806"/>
            <a:ext cx="7534032" cy="727653"/>
          </a:xfrm>
        </p:spPr>
        <p:txBody>
          <a:bodyPr>
            <a:normAutofit/>
          </a:bodyPr>
          <a:lstStyle>
            <a:lvl1pPr marL="0" indent="0" algn="ctr">
              <a:buNone/>
              <a:defRPr sz="3000" b="1" spc="30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〇〇〇大学</a:t>
            </a:r>
            <a:endParaRPr kumimoji="1" lang="ja-JP" altLang="en-US" dirty="0"/>
          </a:p>
        </p:txBody>
      </p:sp>
      <p:sp>
        <p:nvSpPr>
          <p:cNvPr id="16" name="テキスト プレースホルダー 13"/>
          <p:cNvSpPr>
            <a:spLocks noGrp="1"/>
          </p:cNvSpPr>
          <p:nvPr>
            <p:ph type="body" sz="quarter" idx="12" hasCustomPrompt="1"/>
          </p:nvPr>
        </p:nvSpPr>
        <p:spPr>
          <a:xfrm>
            <a:off x="1931699" y="8100707"/>
            <a:ext cx="4198514" cy="1453963"/>
          </a:xfrm>
        </p:spPr>
        <p:txBody>
          <a:bodyPr>
            <a:noAutofit/>
          </a:bodyPr>
          <a:lstStyle>
            <a:lvl1pPr marL="0" indent="0" algn="ctr">
              <a:buNone/>
              <a:defRPr sz="3600" b="1" spc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まずは気軽に  　メールください</a:t>
            </a:r>
            <a:r>
              <a:rPr kumimoji="1" lang="en-US" altLang="ja-JP" dirty="0" smtClean="0"/>
              <a:t>!!</a:t>
            </a:r>
            <a:endParaRPr kumimoji="1" lang="ja-JP" altLang="en-US" dirty="0"/>
          </a:p>
        </p:txBody>
      </p:sp>
      <p:sp>
        <p:nvSpPr>
          <p:cNvPr id="20" name="テキスト プレースホルダー 13"/>
          <p:cNvSpPr>
            <a:spLocks noGrp="1"/>
          </p:cNvSpPr>
          <p:nvPr>
            <p:ph type="body" sz="quarter" idx="13" hasCustomPrompt="1"/>
          </p:nvPr>
        </p:nvSpPr>
        <p:spPr>
          <a:xfrm rot="21340987">
            <a:off x="2993090" y="6060673"/>
            <a:ext cx="3934826" cy="1950347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 spc="0"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 smtClean="0"/>
              <a:t>ここにコメントを入れましょう。ここにコメントを入れましょう。ここにコメントを入れましょう。ここにコメントを入れましょう。</a:t>
            </a:r>
          </a:p>
        </p:txBody>
      </p:sp>
      <p:sp>
        <p:nvSpPr>
          <p:cNvPr id="24" name="テキスト プレースホルダー 13"/>
          <p:cNvSpPr>
            <a:spLocks noGrp="1"/>
          </p:cNvSpPr>
          <p:nvPr>
            <p:ph type="body" sz="quarter" idx="14" hasCustomPrompt="1"/>
          </p:nvPr>
        </p:nvSpPr>
        <p:spPr>
          <a:xfrm>
            <a:off x="1236541" y="3786068"/>
            <a:ext cx="1792409" cy="783246"/>
          </a:xfrm>
        </p:spPr>
        <p:txBody>
          <a:bodyPr>
            <a:noAutofit/>
          </a:bodyPr>
          <a:lstStyle>
            <a:lvl1pPr marL="0" indent="0" algn="l">
              <a:buNone/>
              <a:defRPr sz="2200" b="1" spc="0" baseline="0"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00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) 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00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)</a:t>
            </a:r>
            <a:endParaRPr kumimoji="1" lang="ja-JP" altLang="en-US" dirty="0" smtClean="0"/>
          </a:p>
        </p:txBody>
      </p:sp>
      <p:sp>
        <p:nvSpPr>
          <p:cNvPr id="25" name="テキスト プレースホルダー 13"/>
          <p:cNvSpPr>
            <a:spLocks noGrp="1"/>
          </p:cNvSpPr>
          <p:nvPr>
            <p:ph type="body" sz="quarter" idx="15" hasCustomPrompt="1"/>
          </p:nvPr>
        </p:nvSpPr>
        <p:spPr>
          <a:xfrm>
            <a:off x="952756" y="4431999"/>
            <a:ext cx="2414813" cy="726099"/>
          </a:xfrm>
        </p:spPr>
        <p:txBody>
          <a:bodyPr>
            <a:noAutofit/>
          </a:bodyPr>
          <a:lstStyle>
            <a:lvl1pPr marL="0" indent="0" algn="l">
              <a:buNone/>
              <a:defRPr sz="1900" b="1" spc="0"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新歓コンパやります絶対来てね！</a:t>
            </a:r>
          </a:p>
        </p:txBody>
      </p:sp>
      <p:sp>
        <p:nvSpPr>
          <p:cNvPr id="46" name="縦書きテキスト プレースホルダー 45"/>
          <p:cNvSpPr>
            <a:spLocks noGrp="1"/>
          </p:cNvSpPr>
          <p:nvPr>
            <p:ph type="body" orient="vert" sz="quarter" idx="16" hasCustomPrompt="1"/>
          </p:nvPr>
        </p:nvSpPr>
        <p:spPr>
          <a:xfrm rot="1092575">
            <a:off x="5870154" y="2442937"/>
            <a:ext cx="878029" cy="1469024"/>
          </a:xfrm>
        </p:spPr>
        <p:txBody>
          <a:bodyPr vert="eaVert">
            <a:normAutofit/>
          </a:bodyPr>
          <a:lstStyle>
            <a:lvl1pPr marL="0" indent="0">
              <a:buNone/>
              <a:defRPr sz="4500" b="1" spc="-300"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求む</a:t>
            </a:r>
            <a:endParaRPr kumimoji="1" lang="ja-JP" altLang="en-US" dirty="0"/>
          </a:p>
        </p:txBody>
      </p:sp>
      <p:sp>
        <p:nvSpPr>
          <p:cNvPr id="48" name="テキスト プレースホルダー 13"/>
          <p:cNvSpPr>
            <a:spLocks noGrp="1"/>
          </p:cNvSpPr>
          <p:nvPr>
            <p:ph type="body" sz="quarter" idx="17" hasCustomPrompt="1"/>
          </p:nvPr>
        </p:nvSpPr>
        <p:spPr>
          <a:xfrm rot="21324666">
            <a:off x="2678591" y="4407605"/>
            <a:ext cx="4148235" cy="1685695"/>
          </a:xfrm>
        </p:spPr>
        <p:txBody>
          <a:bodyPr>
            <a:noAutofit/>
          </a:bodyPr>
          <a:lstStyle>
            <a:lvl1pPr marL="0" indent="0" algn="ctr">
              <a:buNone/>
              <a:defRPr sz="4400" b="1" spc="-30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集まれ　　　　〇〇〇〇好き</a:t>
            </a:r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51" name="テキスト プレースホルダー 13"/>
          <p:cNvSpPr>
            <a:spLocks noGrp="1"/>
          </p:cNvSpPr>
          <p:nvPr>
            <p:ph type="body" sz="quarter" idx="18" hasCustomPrompt="1"/>
          </p:nvPr>
        </p:nvSpPr>
        <p:spPr>
          <a:xfrm>
            <a:off x="270456" y="9797545"/>
            <a:ext cx="7160654" cy="801767"/>
          </a:xfrm>
        </p:spPr>
        <p:txBody>
          <a:bodyPr>
            <a:noAutofit/>
          </a:bodyPr>
          <a:lstStyle>
            <a:lvl1pPr marL="0" indent="0" algn="l">
              <a:buNone/>
              <a:defRPr sz="2000" b="1" spc="0"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連絡先：</a:t>
            </a:r>
            <a:r>
              <a:rPr kumimoji="1" lang="en-US" altLang="ja-JP" dirty="0" smtClean="0"/>
              <a:t>00-0000-0000 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mail_address.xxxxx.jp</a:t>
            </a:r>
            <a:r>
              <a:rPr kumimoji="1" lang="ja-JP" altLang="en-US" dirty="0" smtClean="0"/>
              <a:t>（○○宛）</a:t>
            </a:r>
            <a:r>
              <a:rPr kumimoji="1" lang="en-US" altLang="ja-JP" dirty="0" smtClean="0"/>
              <a:t>Facebook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http://xxxxxxxxxxxxxxxx</a:t>
            </a:r>
            <a:endParaRPr kumimoji="1" lang="ja-JP" altLang="en-US" dirty="0"/>
          </a:p>
        </p:txBody>
      </p:sp>
      <p:sp>
        <p:nvSpPr>
          <p:cNvPr id="12" name="テキスト プレースホルダー 13"/>
          <p:cNvSpPr>
            <a:spLocks noGrp="1"/>
          </p:cNvSpPr>
          <p:nvPr>
            <p:ph type="body" sz="quarter" idx="19" hasCustomPrompt="1"/>
          </p:nvPr>
        </p:nvSpPr>
        <p:spPr>
          <a:xfrm>
            <a:off x="2556391" y="2612278"/>
            <a:ext cx="2588784" cy="1685695"/>
          </a:xfrm>
        </p:spPr>
        <p:txBody>
          <a:bodyPr>
            <a:noAutofit/>
          </a:bodyPr>
          <a:lstStyle>
            <a:lvl1pPr marL="0" indent="0" algn="ctr">
              <a:buNone/>
              <a:defRPr sz="4400" b="1" spc="-30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defRPr>
            </a:lvl1pPr>
          </a:lstStyle>
          <a:p>
            <a:pPr lvl="0"/>
            <a:r>
              <a:rPr kumimoji="1" lang="ja-JP" altLang="en-US" dirty="0" smtClean="0"/>
              <a:t>初心者　　　歓迎！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737286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42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44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643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20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1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29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41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897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23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8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F507E-91ED-44D7-BDC8-79727266882A}" type="datetimeFigureOut">
              <a:rPr kumimoji="1" lang="ja-JP" altLang="en-US" smtClean="0"/>
              <a:t>2017/7/15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09AD4-12E7-4004-92D5-268D5804E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83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acebook.com@dandan5534/" TargetMode="External"/><Relationship Id="rId5" Type="http://schemas.openxmlformats.org/officeDocument/2006/relationships/hyperlink" Target="mailto:info@day-dandan.com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1" y="1569769"/>
            <a:ext cx="7534033" cy="8100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63" b="95116" l="1628" r="99535"/>
                    </a14:imgEffect>
                    <a14:imgEffect>
                      <a14:artisticPhotocopy trans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38021">
            <a:off x="-66238" y="4896883"/>
            <a:ext cx="3432473" cy="257435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roup 20"/>
          <p:cNvGrpSpPr>
            <a:grpSpLocks noChangeAspect="1"/>
          </p:cNvGrpSpPr>
          <p:nvPr/>
        </p:nvGrpSpPr>
        <p:grpSpPr bwMode="auto">
          <a:xfrm rot="10800000" flipH="1">
            <a:off x="664526" y="3473144"/>
            <a:ext cx="2686745" cy="2152974"/>
            <a:chOff x="3536" y="3043"/>
            <a:chExt cx="1953" cy="1565"/>
          </a:xfrm>
        </p:grpSpPr>
        <p:sp>
          <p:nvSpPr>
            <p:cNvPr id="20" name="Freeform 21"/>
            <p:cNvSpPr>
              <a:spLocks/>
            </p:cNvSpPr>
            <p:nvPr userDrawn="1"/>
          </p:nvSpPr>
          <p:spPr bwMode="auto">
            <a:xfrm>
              <a:off x="3536" y="3043"/>
              <a:ext cx="1888" cy="1565"/>
            </a:xfrm>
            <a:custGeom>
              <a:avLst/>
              <a:gdLst>
                <a:gd name="T0" fmla="*/ 1885 w 1888"/>
                <a:gd name="T1" fmla="*/ 893 h 1565"/>
                <a:gd name="T2" fmla="*/ 1859 w 1888"/>
                <a:gd name="T3" fmla="*/ 984 h 1565"/>
                <a:gd name="T4" fmla="*/ 1808 w 1888"/>
                <a:gd name="T5" fmla="*/ 1065 h 1565"/>
                <a:gd name="T6" fmla="*/ 1737 w 1888"/>
                <a:gd name="T7" fmla="*/ 1132 h 1565"/>
                <a:gd name="T8" fmla="*/ 1695 w 1888"/>
                <a:gd name="T9" fmla="*/ 1179 h 1565"/>
                <a:gd name="T10" fmla="*/ 1690 w 1888"/>
                <a:gd name="T11" fmla="*/ 1229 h 1565"/>
                <a:gd name="T12" fmla="*/ 1670 w 1888"/>
                <a:gd name="T13" fmla="*/ 1292 h 1565"/>
                <a:gd name="T14" fmla="*/ 1633 w 1888"/>
                <a:gd name="T15" fmla="*/ 1351 h 1565"/>
                <a:gd name="T16" fmla="*/ 1570 w 1888"/>
                <a:gd name="T17" fmla="*/ 1412 h 1565"/>
                <a:gd name="T18" fmla="*/ 1434 w 1888"/>
                <a:gd name="T19" fmla="*/ 1484 h 1565"/>
                <a:gd name="T20" fmla="*/ 1268 w 1888"/>
                <a:gd name="T21" fmla="*/ 1510 h 1565"/>
                <a:gd name="T22" fmla="*/ 1198 w 1888"/>
                <a:gd name="T23" fmla="*/ 1506 h 1565"/>
                <a:gd name="T24" fmla="*/ 1111 w 1888"/>
                <a:gd name="T25" fmla="*/ 1487 h 1565"/>
                <a:gd name="T26" fmla="*/ 1025 w 1888"/>
                <a:gd name="T27" fmla="*/ 1515 h 1565"/>
                <a:gd name="T28" fmla="*/ 868 w 1888"/>
                <a:gd name="T29" fmla="*/ 1559 h 1565"/>
                <a:gd name="T30" fmla="*/ 736 w 1888"/>
                <a:gd name="T31" fmla="*/ 1563 h 1565"/>
                <a:gd name="T32" fmla="*/ 573 w 1888"/>
                <a:gd name="T33" fmla="*/ 1531 h 1565"/>
                <a:gd name="T34" fmla="*/ 443 w 1888"/>
                <a:gd name="T35" fmla="*/ 1462 h 1565"/>
                <a:gd name="T36" fmla="*/ 363 w 1888"/>
                <a:gd name="T37" fmla="*/ 1380 h 1565"/>
                <a:gd name="T38" fmla="*/ 336 w 1888"/>
                <a:gd name="T39" fmla="*/ 1326 h 1565"/>
                <a:gd name="T40" fmla="*/ 325 w 1888"/>
                <a:gd name="T41" fmla="*/ 1282 h 1565"/>
                <a:gd name="T42" fmla="*/ 195 w 1888"/>
                <a:gd name="T43" fmla="*/ 1239 h 1565"/>
                <a:gd name="T44" fmla="*/ 92 w 1888"/>
                <a:gd name="T45" fmla="*/ 1172 h 1565"/>
                <a:gd name="T46" fmla="*/ 23 w 1888"/>
                <a:gd name="T47" fmla="*/ 1084 h 1565"/>
                <a:gd name="T48" fmla="*/ 0 w 1888"/>
                <a:gd name="T49" fmla="*/ 984 h 1565"/>
                <a:gd name="T50" fmla="*/ 4 w 1888"/>
                <a:gd name="T51" fmla="*/ 940 h 1565"/>
                <a:gd name="T52" fmla="*/ 29 w 1888"/>
                <a:gd name="T53" fmla="*/ 872 h 1565"/>
                <a:gd name="T54" fmla="*/ 111 w 1888"/>
                <a:gd name="T55" fmla="*/ 780 h 1565"/>
                <a:gd name="T56" fmla="*/ 91 w 1888"/>
                <a:gd name="T57" fmla="*/ 738 h 1565"/>
                <a:gd name="T58" fmla="*/ 79 w 1888"/>
                <a:gd name="T59" fmla="*/ 679 h 1565"/>
                <a:gd name="T60" fmla="*/ 80 w 1888"/>
                <a:gd name="T61" fmla="*/ 630 h 1565"/>
                <a:gd name="T62" fmla="*/ 98 w 1888"/>
                <a:gd name="T63" fmla="*/ 570 h 1565"/>
                <a:gd name="T64" fmla="*/ 133 w 1888"/>
                <a:gd name="T65" fmla="*/ 515 h 1565"/>
                <a:gd name="T66" fmla="*/ 182 w 1888"/>
                <a:gd name="T67" fmla="*/ 465 h 1565"/>
                <a:gd name="T68" fmla="*/ 316 w 1888"/>
                <a:gd name="T69" fmla="*/ 388 h 1565"/>
                <a:gd name="T70" fmla="*/ 488 w 1888"/>
                <a:gd name="T71" fmla="*/ 353 h 1565"/>
                <a:gd name="T72" fmla="*/ 586 w 1888"/>
                <a:gd name="T73" fmla="*/ 353 h 1565"/>
                <a:gd name="T74" fmla="*/ 645 w 1888"/>
                <a:gd name="T75" fmla="*/ 352 h 1565"/>
                <a:gd name="T76" fmla="*/ 661 w 1888"/>
                <a:gd name="T77" fmla="*/ 309 h 1565"/>
                <a:gd name="T78" fmla="*/ 655 w 1888"/>
                <a:gd name="T79" fmla="*/ 240 h 1565"/>
                <a:gd name="T80" fmla="*/ 607 w 1888"/>
                <a:gd name="T81" fmla="*/ 120 h 1565"/>
                <a:gd name="T82" fmla="*/ 535 w 1888"/>
                <a:gd name="T83" fmla="*/ 0 h 1565"/>
                <a:gd name="T84" fmla="*/ 569 w 1888"/>
                <a:gd name="T85" fmla="*/ 17 h 1565"/>
                <a:gd name="T86" fmla="*/ 667 w 1888"/>
                <a:gd name="T87" fmla="*/ 97 h 1565"/>
                <a:gd name="T88" fmla="*/ 768 w 1888"/>
                <a:gd name="T89" fmla="*/ 207 h 1565"/>
                <a:gd name="T90" fmla="*/ 847 w 1888"/>
                <a:gd name="T91" fmla="*/ 318 h 1565"/>
                <a:gd name="T92" fmla="*/ 951 w 1888"/>
                <a:gd name="T93" fmla="*/ 289 h 1565"/>
                <a:gd name="T94" fmla="*/ 1067 w 1888"/>
                <a:gd name="T95" fmla="*/ 278 h 1565"/>
                <a:gd name="T96" fmla="*/ 1167 w 1888"/>
                <a:gd name="T97" fmla="*/ 286 h 1565"/>
                <a:gd name="T98" fmla="*/ 1289 w 1888"/>
                <a:gd name="T99" fmla="*/ 318 h 1565"/>
                <a:gd name="T100" fmla="*/ 1390 w 1888"/>
                <a:gd name="T101" fmla="*/ 371 h 1565"/>
                <a:gd name="T102" fmla="*/ 1466 w 1888"/>
                <a:gd name="T103" fmla="*/ 440 h 1565"/>
                <a:gd name="T104" fmla="*/ 1564 w 1888"/>
                <a:gd name="T105" fmla="*/ 474 h 1565"/>
                <a:gd name="T106" fmla="*/ 1711 w 1888"/>
                <a:gd name="T107" fmla="*/ 538 h 1565"/>
                <a:gd name="T108" fmla="*/ 1821 w 1888"/>
                <a:gd name="T109" fmla="*/ 641 h 1565"/>
                <a:gd name="T110" fmla="*/ 1857 w 1888"/>
                <a:gd name="T111" fmla="*/ 702 h 1565"/>
                <a:gd name="T112" fmla="*/ 1881 w 1888"/>
                <a:gd name="T113" fmla="*/ 771 h 1565"/>
                <a:gd name="T114" fmla="*/ 1888 w 1888"/>
                <a:gd name="T115" fmla="*/ 845 h 1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88" h="1565">
                  <a:moveTo>
                    <a:pt x="1888" y="845"/>
                  </a:moveTo>
                  <a:lnTo>
                    <a:pt x="1888" y="845"/>
                  </a:lnTo>
                  <a:lnTo>
                    <a:pt x="1888" y="869"/>
                  </a:lnTo>
                  <a:lnTo>
                    <a:pt x="1885" y="893"/>
                  </a:lnTo>
                  <a:lnTo>
                    <a:pt x="1881" y="916"/>
                  </a:lnTo>
                  <a:lnTo>
                    <a:pt x="1875" y="940"/>
                  </a:lnTo>
                  <a:lnTo>
                    <a:pt x="1868" y="962"/>
                  </a:lnTo>
                  <a:lnTo>
                    <a:pt x="1859" y="984"/>
                  </a:lnTo>
                  <a:lnTo>
                    <a:pt x="1847" y="1004"/>
                  </a:lnTo>
                  <a:lnTo>
                    <a:pt x="1835" y="1025"/>
                  </a:lnTo>
                  <a:lnTo>
                    <a:pt x="1822" y="1045"/>
                  </a:lnTo>
                  <a:lnTo>
                    <a:pt x="1808" y="1065"/>
                  </a:lnTo>
                  <a:lnTo>
                    <a:pt x="1791" y="1084"/>
                  </a:lnTo>
                  <a:lnTo>
                    <a:pt x="1774" y="1100"/>
                  </a:lnTo>
                  <a:lnTo>
                    <a:pt x="1756" y="1117"/>
                  </a:lnTo>
                  <a:lnTo>
                    <a:pt x="1737" y="1132"/>
                  </a:lnTo>
                  <a:lnTo>
                    <a:pt x="1717" y="1147"/>
                  </a:lnTo>
                  <a:lnTo>
                    <a:pt x="1695" y="1161"/>
                  </a:lnTo>
                  <a:lnTo>
                    <a:pt x="1695" y="1161"/>
                  </a:lnTo>
                  <a:lnTo>
                    <a:pt x="1695" y="1179"/>
                  </a:lnTo>
                  <a:lnTo>
                    <a:pt x="1695" y="1179"/>
                  </a:lnTo>
                  <a:lnTo>
                    <a:pt x="1695" y="1195"/>
                  </a:lnTo>
                  <a:lnTo>
                    <a:pt x="1693" y="1213"/>
                  </a:lnTo>
                  <a:lnTo>
                    <a:pt x="1690" y="1229"/>
                  </a:lnTo>
                  <a:lnTo>
                    <a:pt x="1687" y="1245"/>
                  </a:lnTo>
                  <a:lnTo>
                    <a:pt x="1681" y="1261"/>
                  </a:lnTo>
                  <a:lnTo>
                    <a:pt x="1676" y="1277"/>
                  </a:lnTo>
                  <a:lnTo>
                    <a:pt x="1670" y="1292"/>
                  </a:lnTo>
                  <a:lnTo>
                    <a:pt x="1662" y="1308"/>
                  </a:lnTo>
                  <a:lnTo>
                    <a:pt x="1654" y="1323"/>
                  </a:lnTo>
                  <a:lnTo>
                    <a:pt x="1643" y="1336"/>
                  </a:lnTo>
                  <a:lnTo>
                    <a:pt x="1633" y="1351"/>
                  </a:lnTo>
                  <a:lnTo>
                    <a:pt x="1623" y="1364"/>
                  </a:lnTo>
                  <a:lnTo>
                    <a:pt x="1611" y="1377"/>
                  </a:lnTo>
                  <a:lnTo>
                    <a:pt x="1598" y="1389"/>
                  </a:lnTo>
                  <a:lnTo>
                    <a:pt x="1570" y="1412"/>
                  </a:lnTo>
                  <a:lnTo>
                    <a:pt x="1539" y="1434"/>
                  </a:lnTo>
                  <a:lnTo>
                    <a:pt x="1507" y="1453"/>
                  </a:lnTo>
                  <a:lnTo>
                    <a:pt x="1472" y="1469"/>
                  </a:lnTo>
                  <a:lnTo>
                    <a:pt x="1434" y="1484"/>
                  </a:lnTo>
                  <a:lnTo>
                    <a:pt x="1394" y="1494"/>
                  </a:lnTo>
                  <a:lnTo>
                    <a:pt x="1354" y="1503"/>
                  </a:lnTo>
                  <a:lnTo>
                    <a:pt x="1312" y="1507"/>
                  </a:lnTo>
                  <a:lnTo>
                    <a:pt x="1268" y="1510"/>
                  </a:lnTo>
                  <a:lnTo>
                    <a:pt x="1268" y="1510"/>
                  </a:lnTo>
                  <a:lnTo>
                    <a:pt x="1245" y="1509"/>
                  </a:lnTo>
                  <a:lnTo>
                    <a:pt x="1221" y="1507"/>
                  </a:lnTo>
                  <a:lnTo>
                    <a:pt x="1198" y="1506"/>
                  </a:lnTo>
                  <a:lnTo>
                    <a:pt x="1176" y="1502"/>
                  </a:lnTo>
                  <a:lnTo>
                    <a:pt x="1154" y="1497"/>
                  </a:lnTo>
                  <a:lnTo>
                    <a:pt x="1133" y="1493"/>
                  </a:lnTo>
                  <a:lnTo>
                    <a:pt x="1111" y="1487"/>
                  </a:lnTo>
                  <a:lnTo>
                    <a:pt x="1091" y="1480"/>
                  </a:lnTo>
                  <a:lnTo>
                    <a:pt x="1091" y="1480"/>
                  </a:lnTo>
                  <a:lnTo>
                    <a:pt x="1060" y="1499"/>
                  </a:lnTo>
                  <a:lnTo>
                    <a:pt x="1025" y="1515"/>
                  </a:lnTo>
                  <a:lnTo>
                    <a:pt x="988" y="1529"/>
                  </a:lnTo>
                  <a:lnTo>
                    <a:pt x="950" y="1541"/>
                  </a:lnTo>
                  <a:lnTo>
                    <a:pt x="909" y="1551"/>
                  </a:lnTo>
                  <a:lnTo>
                    <a:pt x="868" y="1559"/>
                  </a:lnTo>
                  <a:lnTo>
                    <a:pt x="824" y="1563"/>
                  </a:lnTo>
                  <a:lnTo>
                    <a:pt x="780" y="1565"/>
                  </a:lnTo>
                  <a:lnTo>
                    <a:pt x="780" y="1565"/>
                  </a:lnTo>
                  <a:lnTo>
                    <a:pt x="736" y="1563"/>
                  </a:lnTo>
                  <a:lnTo>
                    <a:pt x="692" y="1559"/>
                  </a:lnTo>
                  <a:lnTo>
                    <a:pt x="651" y="1551"/>
                  </a:lnTo>
                  <a:lnTo>
                    <a:pt x="611" y="1543"/>
                  </a:lnTo>
                  <a:lnTo>
                    <a:pt x="573" y="1531"/>
                  </a:lnTo>
                  <a:lnTo>
                    <a:pt x="536" y="1516"/>
                  </a:lnTo>
                  <a:lnTo>
                    <a:pt x="503" y="1500"/>
                  </a:lnTo>
                  <a:lnTo>
                    <a:pt x="472" y="1483"/>
                  </a:lnTo>
                  <a:lnTo>
                    <a:pt x="443" y="1462"/>
                  </a:lnTo>
                  <a:lnTo>
                    <a:pt x="416" y="1441"/>
                  </a:lnTo>
                  <a:lnTo>
                    <a:pt x="393" y="1418"/>
                  </a:lnTo>
                  <a:lnTo>
                    <a:pt x="372" y="1393"/>
                  </a:lnTo>
                  <a:lnTo>
                    <a:pt x="363" y="1380"/>
                  </a:lnTo>
                  <a:lnTo>
                    <a:pt x="355" y="1367"/>
                  </a:lnTo>
                  <a:lnTo>
                    <a:pt x="347" y="1353"/>
                  </a:lnTo>
                  <a:lnTo>
                    <a:pt x="341" y="1339"/>
                  </a:lnTo>
                  <a:lnTo>
                    <a:pt x="336" y="1326"/>
                  </a:lnTo>
                  <a:lnTo>
                    <a:pt x="331" y="1311"/>
                  </a:lnTo>
                  <a:lnTo>
                    <a:pt x="328" y="1296"/>
                  </a:lnTo>
                  <a:lnTo>
                    <a:pt x="325" y="1282"/>
                  </a:lnTo>
                  <a:lnTo>
                    <a:pt x="325" y="1282"/>
                  </a:lnTo>
                  <a:lnTo>
                    <a:pt x="290" y="1274"/>
                  </a:lnTo>
                  <a:lnTo>
                    <a:pt x="256" y="1264"/>
                  </a:lnTo>
                  <a:lnTo>
                    <a:pt x="226" y="1252"/>
                  </a:lnTo>
                  <a:lnTo>
                    <a:pt x="195" y="1239"/>
                  </a:lnTo>
                  <a:lnTo>
                    <a:pt x="165" y="1224"/>
                  </a:lnTo>
                  <a:lnTo>
                    <a:pt x="139" y="1208"/>
                  </a:lnTo>
                  <a:lnTo>
                    <a:pt x="114" y="1191"/>
                  </a:lnTo>
                  <a:lnTo>
                    <a:pt x="92" y="1172"/>
                  </a:lnTo>
                  <a:lnTo>
                    <a:pt x="72" y="1151"/>
                  </a:lnTo>
                  <a:lnTo>
                    <a:pt x="53" y="1129"/>
                  </a:lnTo>
                  <a:lnTo>
                    <a:pt x="36" y="1107"/>
                  </a:lnTo>
                  <a:lnTo>
                    <a:pt x="23" y="1084"/>
                  </a:lnTo>
                  <a:lnTo>
                    <a:pt x="13" y="1060"/>
                  </a:lnTo>
                  <a:lnTo>
                    <a:pt x="6" y="1035"/>
                  </a:lnTo>
                  <a:lnTo>
                    <a:pt x="1" y="1010"/>
                  </a:lnTo>
                  <a:lnTo>
                    <a:pt x="0" y="984"/>
                  </a:lnTo>
                  <a:lnTo>
                    <a:pt x="0" y="984"/>
                  </a:lnTo>
                  <a:lnTo>
                    <a:pt x="0" y="969"/>
                  </a:lnTo>
                  <a:lnTo>
                    <a:pt x="1" y="955"/>
                  </a:lnTo>
                  <a:lnTo>
                    <a:pt x="4" y="940"/>
                  </a:lnTo>
                  <a:lnTo>
                    <a:pt x="7" y="927"/>
                  </a:lnTo>
                  <a:lnTo>
                    <a:pt x="12" y="912"/>
                  </a:lnTo>
                  <a:lnTo>
                    <a:pt x="16" y="899"/>
                  </a:lnTo>
                  <a:lnTo>
                    <a:pt x="29" y="872"/>
                  </a:lnTo>
                  <a:lnTo>
                    <a:pt x="45" y="847"/>
                  </a:lnTo>
                  <a:lnTo>
                    <a:pt x="64" y="824"/>
                  </a:lnTo>
                  <a:lnTo>
                    <a:pt x="86" y="801"/>
                  </a:lnTo>
                  <a:lnTo>
                    <a:pt x="111" y="780"/>
                  </a:lnTo>
                  <a:lnTo>
                    <a:pt x="111" y="780"/>
                  </a:lnTo>
                  <a:lnTo>
                    <a:pt x="104" y="765"/>
                  </a:lnTo>
                  <a:lnTo>
                    <a:pt x="97" y="752"/>
                  </a:lnTo>
                  <a:lnTo>
                    <a:pt x="91" y="738"/>
                  </a:lnTo>
                  <a:lnTo>
                    <a:pt x="86" y="723"/>
                  </a:lnTo>
                  <a:lnTo>
                    <a:pt x="83" y="708"/>
                  </a:lnTo>
                  <a:lnTo>
                    <a:pt x="80" y="694"/>
                  </a:lnTo>
                  <a:lnTo>
                    <a:pt x="79" y="679"/>
                  </a:lnTo>
                  <a:lnTo>
                    <a:pt x="78" y="663"/>
                  </a:lnTo>
                  <a:lnTo>
                    <a:pt x="78" y="663"/>
                  </a:lnTo>
                  <a:lnTo>
                    <a:pt x="79" y="647"/>
                  </a:lnTo>
                  <a:lnTo>
                    <a:pt x="80" y="630"/>
                  </a:lnTo>
                  <a:lnTo>
                    <a:pt x="83" y="616"/>
                  </a:lnTo>
                  <a:lnTo>
                    <a:pt x="88" y="600"/>
                  </a:lnTo>
                  <a:lnTo>
                    <a:pt x="92" y="585"/>
                  </a:lnTo>
                  <a:lnTo>
                    <a:pt x="98" y="570"/>
                  </a:lnTo>
                  <a:lnTo>
                    <a:pt x="105" y="556"/>
                  </a:lnTo>
                  <a:lnTo>
                    <a:pt x="114" y="542"/>
                  </a:lnTo>
                  <a:lnTo>
                    <a:pt x="123" y="528"/>
                  </a:lnTo>
                  <a:lnTo>
                    <a:pt x="133" y="515"/>
                  </a:lnTo>
                  <a:lnTo>
                    <a:pt x="143" y="501"/>
                  </a:lnTo>
                  <a:lnTo>
                    <a:pt x="157" y="488"/>
                  </a:lnTo>
                  <a:lnTo>
                    <a:pt x="168" y="476"/>
                  </a:lnTo>
                  <a:lnTo>
                    <a:pt x="182" y="465"/>
                  </a:lnTo>
                  <a:lnTo>
                    <a:pt x="212" y="443"/>
                  </a:lnTo>
                  <a:lnTo>
                    <a:pt x="245" y="422"/>
                  </a:lnTo>
                  <a:lnTo>
                    <a:pt x="280" y="405"/>
                  </a:lnTo>
                  <a:lnTo>
                    <a:pt x="316" y="388"/>
                  </a:lnTo>
                  <a:lnTo>
                    <a:pt x="358" y="377"/>
                  </a:lnTo>
                  <a:lnTo>
                    <a:pt x="399" y="365"/>
                  </a:lnTo>
                  <a:lnTo>
                    <a:pt x="443" y="358"/>
                  </a:lnTo>
                  <a:lnTo>
                    <a:pt x="488" y="353"/>
                  </a:lnTo>
                  <a:lnTo>
                    <a:pt x="535" y="352"/>
                  </a:lnTo>
                  <a:lnTo>
                    <a:pt x="535" y="352"/>
                  </a:lnTo>
                  <a:lnTo>
                    <a:pt x="561" y="352"/>
                  </a:lnTo>
                  <a:lnTo>
                    <a:pt x="586" y="353"/>
                  </a:lnTo>
                  <a:lnTo>
                    <a:pt x="613" y="356"/>
                  </a:lnTo>
                  <a:lnTo>
                    <a:pt x="638" y="359"/>
                  </a:lnTo>
                  <a:lnTo>
                    <a:pt x="638" y="359"/>
                  </a:lnTo>
                  <a:lnTo>
                    <a:pt x="645" y="352"/>
                  </a:lnTo>
                  <a:lnTo>
                    <a:pt x="651" y="342"/>
                  </a:lnTo>
                  <a:lnTo>
                    <a:pt x="657" y="331"/>
                  </a:lnTo>
                  <a:lnTo>
                    <a:pt x="660" y="321"/>
                  </a:lnTo>
                  <a:lnTo>
                    <a:pt x="661" y="309"/>
                  </a:lnTo>
                  <a:lnTo>
                    <a:pt x="662" y="296"/>
                  </a:lnTo>
                  <a:lnTo>
                    <a:pt x="662" y="283"/>
                  </a:lnTo>
                  <a:lnTo>
                    <a:pt x="661" y="270"/>
                  </a:lnTo>
                  <a:lnTo>
                    <a:pt x="655" y="240"/>
                  </a:lnTo>
                  <a:lnTo>
                    <a:pt x="646" y="210"/>
                  </a:lnTo>
                  <a:lnTo>
                    <a:pt x="635" y="179"/>
                  </a:lnTo>
                  <a:lnTo>
                    <a:pt x="621" y="149"/>
                  </a:lnTo>
                  <a:lnTo>
                    <a:pt x="607" y="120"/>
                  </a:lnTo>
                  <a:lnTo>
                    <a:pt x="592" y="92"/>
                  </a:lnTo>
                  <a:lnTo>
                    <a:pt x="564" y="44"/>
                  </a:lnTo>
                  <a:lnTo>
                    <a:pt x="544" y="12"/>
                  </a:lnTo>
                  <a:lnTo>
                    <a:pt x="535" y="0"/>
                  </a:lnTo>
                  <a:lnTo>
                    <a:pt x="535" y="0"/>
                  </a:lnTo>
                  <a:lnTo>
                    <a:pt x="538" y="0"/>
                  </a:lnTo>
                  <a:lnTo>
                    <a:pt x="545" y="3"/>
                  </a:lnTo>
                  <a:lnTo>
                    <a:pt x="569" y="17"/>
                  </a:lnTo>
                  <a:lnTo>
                    <a:pt x="601" y="41"/>
                  </a:lnTo>
                  <a:lnTo>
                    <a:pt x="621" y="57"/>
                  </a:lnTo>
                  <a:lnTo>
                    <a:pt x="643" y="76"/>
                  </a:lnTo>
                  <a:lnTo>
                    <a:pt x="667" y="97"/>
                  </a:lnTo>
                  <a:lnTo>
                    <a:pt x="690" y="120"/>
                  </a:lnTo>
                  <a:lnTo>
                    <a:pt x="717" y="146"/>
                  </a:lnTo>
                  <a:lnTo>
                    <a:pt x="742" y="176"/>
                  </a:lnTo>
                  <a:lnTo>
                    <a:pt x="768" y="207"/>
                  </a:lnTo>
                  <a:lnTo>
                    <a:pt x="794" y="242"/>
                  </a:lnTo>
                  <a:lnTo>
                    <a:pt x="821" y="278"/>
                  </a:lnTo>
                  <a:lnTo>
                    <a:pt x="847" y="318"/>
                  </a:lnTo>
                  <a:lnTo>
                    <a:pt x="847" y="318"/>
                  </a:lnTo>
                  <a:lnTo>
                    <a:pt x="872" y="309"/>
                  </a:lnTo>
                  <a:lnTo>
                    <a:pt x="897" y="300"/>
                  </a:lnTo>
                  <a:lnTo>
                    <a:pt x="923" y="295"/>
                  </a:lnTo>
                  <a:lnTo>
                    <a:pt x="951" y="289"/>
                  </a:lnTo>
                  <a:lnTo>
                    <a:pt x="979" y="284"/>
                  </a:lnTo>
                  <a:lnTo>
                    <a:pt x="1008" y="281"/>
                  </a:lnTo>
                  <a:lnTo>
                    <a:pt x="1036" y="280"/>
                  </a:lnTo>
                  <a:lnTo>
                    <a:pt x="1067" y="278"/>
                  </a:lnTo>
                  <a:lnTo>
                    <a:pt x="1067" y="278"/>
                  </a:lnTo>
                  <a:lnTo>
                    <a:pt x="1101" y="280"/>
                  </a:lnTo>
                  <a:lnTo>
                    <a:pt x="1135" y="283"/>
                  </a:lnTo>
                  <a:lnTo>
                    <a:pt x="1167" y="286"/>
                  </a:lnTo>
                  <a:lnTo>
                    <a:pt x="1199" y="292"/>
                  </a:lnTo>
                  <a:lnTo>
                    <a:pt x="1230" y="299"/>
                  </a:lnTo>
                  <a:lnTo>
                    <a:pt x="1259" y="308"/>
                  </a:lnTo>
                  <a:lnTo>
                    <a:pt x="1289" y="318"/>
                  </a:lnTo>
                  <a:lnTo>
                    <a:pt x="1315" y="330"/>
                  </a:lnTo>
                  <a:lnTo>
                    <a:pt x="1341" y="342"/>
                  </a:lnTo>
                  <a:lnTo>
                    <a:pt x="1366" y="356"/>
                  </a:lnTo>
                  <a:lnTo>
                    <a:pt x="1390" y="371"/>
                  </a:lnTo>
                  <a:lnTo>
                    <a:pt x="1412" y="387"/>
                  </a:lnTo>
                  <a:lnTo>
                    <a:pt x="1431" y="403"/>
                  </a:lnTo>
                  <a:lnTo>
                    <a:pt x="1450" y="421"/>
                  </a:lnTo>
                  <a:lnTo>
                    <a:pt x="1466" y="440"/>
                  </a:lnTo>
                  <a:lnTo>
                    <a:pt x="1481" y="459"/>
                  </a:lnTo>
                  <a:lnTo>
                    <a:pt x="1481" y="459"/>
                  </a:lnTo>
                  <a:lnTo>
                    <a:pt x="1523" y="465"/>
                  </a:lnTo>
                  <a:lnTo>
                    <a:pt x="1564" y="474"/>
                  </a:lnTo>
                  <a:lnTo>
                    <a:pt x="1604" y="485"/>
                  </a:lnTo>
                  <a:lnTo>
                    <a:pt x="1642" y="500"/>
                  </a:lnTo>
                  <a:lnTo>
                    <a:pt x="1677" y="518"/>
                  </a:lnTo>
                  <a:lnTo>
                    <a:pt x="1711" y="538"/>
                  </a:lnTo>
                  <a:lnTo>
                    <a:pt x="1742" y="560"/>
                  </a:lnTo>
                  <a:lnTo>
                    <a:pt x="1771" y="585"/>
                  </a:lnTo>
                  <a:lnTo>
                    <a:pt x="1797" y="611"/>
                  </a:lnTo>
                  <a:lnTo>
                    <a:pt x="1821" y="641"/>
                  </a:lnTo>
                  <a:lnTo>
                    <a:pt x="1831" y="655"/>
                  </a:lnTo>
                  <a:lnTo>
                    <a:pt x="1840" y="670"/>
                  </a:lnTo>
                  <a:lnTo>
                    <a:pt x="1849" y="686"/>
                  </a:lnTo>
                  <a:lnTo>
                    <a:pt x="1857" y="702"/>
                  </a:lnTo>
                  <a:lnTo>
                    <a:pt x="1865" y="720"/>
                  </a:lnTo>
                  <a:lnTo>
                    <a:pt x="1871" y="736"/>
                  </a:lnTo>
                  <a:lnTo>
                    <a:pt x="1876" y="754"/>
                  </a:lnTo>
                  <a:lnTo>
                    <a:pt x="1881" y="771"/>
                  </a:lnTo>
                  <a:lnTo>
                    <a:pt x="1884" y="789"/>
                  </a:lnTo>
                  <a:lnTo>
                    <a:pt x="1887" y="808"/>
                  </a:lnTo>
                  <a:lnTo>
                    <a:pt x="1888" y="825"/>
                  </a:lnTo>
                  <a:lnTo>
                    <a:pt x="1888" y="845"/>
                  </a:lnTo>
                  <a:lnTo>
                    <a:pt x="1888" y="845"/>
                  </a:lnTo>
                  <a:close/>
                </a:path>
              </a:pathLst>
            </a:custGeom>
            <a:solidFill>
              <a:srgbClr val="221E1F"/>
            </a:solidFill>
            <a:ln w="25400">
              <a:solidFill>
                <a:srgbClr val="221E1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22"/>
            <p:cNvSpPr>
              <a:spLocks/>
            </p:cNvSpPr>
            <p:nvPr userDrawn="1"/>
          </p:nvSpPr>
          <p:spPr bwMode="auto">
            <a:xfrm>
              <a:off x="3599" y="3043"/>
              <a:ext cx="1890" cy="1490"/>
            </a:xfrm>
            <a:custGeom>
              <a:avLst/>
              <a:gdLst>
                <a:gd name="T0" fmla="*/ 1885 w 1890"/>
                <a:gd name="T1" fmla="*/ 820 h 1490"/>
                <a:gd name="T2" fmla="*/ 1859 w 1890"/>
                <a:gd name="T3" fmla="*/ 911 h 1490"/>
                <a:gd name="T4" fmla="*/ 1808 w 1890"/>
                <a:gd name="T5" fmla="*/ 991 h 1490"/>
                <a:gd name="T6" fmla="*/ 1737 w 1890"/>
                <a:gd name="T7" fmla="*/ 1059 h 1490"/>
                <a:gd name="T8" fmla="*/ 1696 w 1890"/>
                <a:gd name="T9" fmla="*/ 1104 h 1490"/>
                <a:gd name="T10" fmla="*/ 1690 w 1890"/>
                <a:gd name="T11" fmla="*/ 1155 h 1490"/>
                <a:gd name="T12" fmla="*/ 1670 w 1890"/>
                <a:gd name="T13" fmla="*/ 1219 h 1490"/>
                <a:gd name="T14" fmla="*/ 1635 w 1890"/>
                <a:gd name="T15" fmla="*/ 1277 h 1490"/>
                <a:gd name="T16" fmla="*/ 1570 w 1890"/>
                <a:gd name="T17" fmla="*/ 1339 h 1490"/>
                <a:gd name="T18" fmla="*/ 1435 w 1890"/>
                <a:gd name="T19" fmla="*/ 1411 h 1490"/>
                <a:gd name="T20" fmla="*/ 1268 w 1890"/>
                <a:gd name="T21" fmla="*/ 1436 h 1490"/>
                <a:gd name="T22" fmla="*/ 1199 w 1890"/>
                <a:gd name="T23" fmla="*/ 1431 h 1490"/>
                <a:gd name="T24" fmla="*/ 1113 w 1890"/>
                <a:gd name="T25" fmla="*/ 1414 h 1490"/>
                <a:gd name="T26" fmla="*/ 1026 w 1890"/>
                <a:gd name="T27" fmla="*/ 1441 h 1490"/>
                <a:gd name="T28" fmla="*/ 868 w 1890"/>
                <a:gd name="T29" fmla="*/ 1484 h 1490"/>
                <a:gd name="T30" fmla="*/ 736 w 1890"/>
                <a:gd name="T31" fmla="*/ 1488 h 1490"/>
                <a:gd name="T32" fmla="*/ 573 w 1890"/>
                <a:gd name="T33" fmla="*/ 1456 h 1490"/>
                <a:gd name="T34" fmla="*/ 443 w 1890"/>
                <a:gd name="T35" fmla="*/ 1389 h 1490"/>
                <a:gd name="T36" fmla="*/ 363 w 1890"/>
                <a:gd name="T37" fmla="*/ 1307 h 1490"/>
                <a:gd name="T38" fmla="*/ 336 w 1890"/>
                <a:gd name="T39" fmla="*/ 1252 h 1490"/>
                <a:gd name="T40" fmla="*/ 325 w 1890"/>
                <a:gd name="T41" fmla="*/ 1208 h 1490"/>
                <a:gd name="T42" fmla="*/ 195 w 1890"/>
                <a:gd name="T43" fmla="*/ 1166 h 1490"/>
                <a:gd name="T44" fmla="*/ 92 w 1890"/>
                <a:gd name="T45" fmla="*/ 1097 h 1490"/>
                <a:gd name="T46" fmla="*/ 25 w 1890"/>
                <a:gd name="T47" fmla="*/ 1010 h 1490"/>
                <a:gd name="T48" fmla="*/ 0 w 1890"/>
                <a:gd name="T49" fmla="*/ 911 h 1490"/>
                <a:gd name="T50" fmla="*/ 4 w 1890"/>
                <a:gd name="T51" fmla="*/ 867 h 1490"/>
                <a:gd name="T52" fmla="*/ 29 w 1890"/>
                <a:gd name="T53" fmla="*/ 799 h 1490"/>
                <a:gd name="T54" fmla="*/ 111 w 1890"/>
                <a:gd name="T55" fmla="*/ 705 h 1490"/>
                <a:gd name="T56" fmla="*/ 92 w 1890"/>
                <a:gd name="T57" fmla="*/ 664 h 1490"/>
                <a:gd name="T58" fmla="*/ 79 w 1890"/>
                <a:gd name="T59" fmla="*/ 604 h 1490"/>
                <a:gd name="T60" fmla="*/ 80 w 1890"/>
                <a:gd name="T61" fmla="*/ 557 h 1490"/>
                <a:gd name="T62" fmla="*/ 100 w 1890"/>
                <a:gd name="T63" fmla="*/ 497 h 1490"/>
                <a:gd name="T64" fmla="*/ 133 w 1890"/>
                <a:gd name="T65" fmla="*/ 441 h 1490"/>
                <a:gd name="T66" fmla="*/ 183 w 1890"/>
                <a:gd name="T67" fmla="*/ 391 h 1490"/>
                <a:gd name="T68" fmla="*/ 318 w 1890"/>
                <a:gd name="T69" fmla="*/ 315 h 1490"/>
                <a:gd name="T70" fmla="*/ 488 w 1890"/>
                <a:gd name="T71" fmla="*/ 280 h 1490"/>
                <a:gd name="T72" fmla="*/ 588 w 1890"/>
                <a:gd name="T73" fmla="*/ 280 h 1490"/>
                <a:gd name="T74" fmla="*/ 641 w 1890"/>
                <a:gd name="T75" fmla="*/ 274 h 1490"/>
                <a:gd name="T76" fmla="*/ 636 w 1890"/>
                <a:gd name="T77" fmla="*/ 227 h 1490"/>
                <a:gd name="T78" fmla="*/ 598 w 1890"/>
                <a:gd name="T79" fmla="*/ 142 h 1490"/>
                <a:gd name="T80" fmla="*/ 532 w 1890"/>
                <a:gd name="T81" fmla="*/ 58 h 1490"/>
                <a:gd name="T82" fmla="*/ 472 w 1890"/>
                <a:gd name="T83" fmla="*/ 0 h 1490"/>
                <a:gd name="T84" fmla="*/ 554 w 1890"/>
                <a:gd name="T85" fmla="*/ 20 h 1490"/>
                <a:gd name="T86" fmla="*/ 679 w 1890"/>
                <a:gd name="T87" fmla="*/ 73 h 1490"/>
                <a:gd name="T88" fmla="*/ 786 w 1890"/>
                <a:gd name="T89" fmla="*/ 146 h 1490"/>
                <a:gd name="T90" fmla="*/ 828 w 1890"/>
                <a:gd name="T91" fmla="*/ 199 h 1490"/>
                <a:gd name="T92" fmla="*/ 847 w 1890"/>
                <a:gd name="T93" fmla="*/ 243 h 1490"/>
                <a:gd name="T94" fmla="*/ 951 w 1890"/>
                <a:gd name="T95" fmla="*/ 215 h 1490"/>
                <a:gd name="T96" fmla="*/ 1067 w 1890"/>
                <a:gd name="T97" fmla="*/ 205 h 1490"/>
                <a:gd name="T98" fmla="*/ 1167 w 1890"/>
                <a:gd name="T99" fmla="*/ 212 h 1490"/>
                <a:gd name="T100" fmla="*/ 1289 w 1890"/>
                <a:gd name="T101" fmla="*/ 245 h 1490"/>
                <a:gd name="T102" fmla="*/ 1390 w 1890"/>
                <a:gd name="T103" fmla="*/ 296 h 1490"/>
                <a:gd name="T104" fmla="*/ 1467 w 1890"/>
                <a:gd name="T105" fmla="*/ 366 h 1490"/>
                <a:gd name="T106" fmla="*/ 1564 w 1890"/>
                <a:gd name="T107" fmla="*/ 400 h 1490"/>
                <a:gd name="T108" fmla="*/ 1711 w 1890"/>
                <a:gd name="T109" fmla="*/ 463 h 1490"/>
                <a:gd name="T110" fmla="*/ 1821 w 1890"/>
                <a:gd name="T111" fmla="*/ 566 h 1490"/>
                <a:gd name="T112" fmla="*/ 1857 w 1890"/>
                <a:gd name="T113" fmla="*/ 629 h 1490"/>
                <a:gd name="T114" fmla="*/ 1881 w 1890"/>
                <a:gd name="T115" fmla="*/ 698 h 1490"/>
                <a:gd name="T116" fmla="*/ 1890 w 1890"/>
                <a:gd name="T117" fmla="*/ 771 h 1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890" h="1490">
                  <a:moveTo>
                    <a:pt x="1890" y="771"/>
                  </a:moveTo>
                  <a:lnTo>
                    <a:pt x="1890" y="771"/>
                  </a:lnTo>
                  <a:lnTo>
                    <a:pt x="1888" y="795"/>
                  </a:lnTo>
                  <a:lnTo>
                    <a:pt x="1885" y="820"/>
                  </a:lnTo>
                  <a:lnTo>
                    <a:pt x="1881" y="843"/>
                  </a:lnTo>
                  <a:lnTo>
                    <a:pt x="1875" y="865"/>
                  </a:lnTo>
                  <a:lnTo>
                    <a:pt x="1868" y="889"/>
                  </a:lnTo>
                  <a:lnTo>
                    <a:pt x="1859" y="911"/>
                  </a:lnTo>
                  <a:lnTo>
                    <a:pt x="1849" y="931"/>
                  </a:lnTo>
                  <a:lnTo>
                    <a:pt x="1837" y="952"/>
                  </a:lnTo>
                  <a:lnTo>
                    <a:pt x="1824" y="972"/>
                  </a:lnTo>
                  <a:lnTo>
                    <a:pt x="1808" y="991"/>
                  </a:lnTo>
                  <a:lnTo>
                    <a:pt x="1793" y="1009"/>
                  </a:lnTo>
                  <a:lnTo>
                    <a:pt x="1775" y="1026"/>
                  </a:lnTo>
                  <a:lnTo>
                    <a:pt x="1756" y="1044"/>
                  </a:lnTo>
                  <a:lnTo>
                    <a:pt x="1737" y="1059"/>
                  </a:lnTo>
                  <a:lnTo>
                    <a:pt x="1717" y="1073"/>
                  </a:lnTo>
                  <a:lnTo>
                    <a:pt x="1695" y="1088"/>
                  </a:lnTo>
                  <a:lnTo>
                    <a:pt x="1695" y="1088"/>
                  </a:lnTo>
                  <a:lnTo>
                    <a:pt x="1696" y="1104"/>
                  </a:lnTo>
                  <a:lnTo>
                    <a:pt x="1696" y="1104"/>
                  </a:lnTo>
                  <a:lnTo>
                    <a:pt x="1695" y="1122"/>
                  </a:lnTo>
                  <a:lnTo>
                    <a:pt x="1693" y="1139"/>
                  </a:lnTo>
                  <a:lnTo>
                    <a:pt x="1690" y="1155"/>
                  </a:lnTo>
                  <a:lnTo>
                    <a:pt x="1687" y="1172"/>
                  </a:lnTo>
                  <a:lnTo>
                    <a:pt x="1683" y="1188"/>
                  </a:lnTo>
                  <a:lnTo>
                    <a:pt x="1677" y="1204"/>
                  </a:lnTo>
                  <a:lnTo>
                    <a:pt x="1670" y="1219"/>
                  </a:lnTo>
                  <a:lnTo>
                    <a:pt x="1662" y="1233"/>
                  </a:lnTo>
                  <a:lnTo>
                    <a:pt x="1654" y="1248"/>
                  </a:lnTo>
                  <a:lnTo>
                    <a:pt x="1645" y="1263"/>
                  </a:lnTo>
                  <a:lnTo>
                    <a:pt x="1635" y="1277"/>
                  </a:lnTo>
                  <a:lnTo>
                    <a:pt x="1623" y="1290"/>
                  </a:lnTo>
                  <a:lnTo>
                    <a:pt x="1611" y="1304"/>
                  </a:lnTo>
                  <a:lnTo>
                    <a:pt x="1598" y="1315"/>
                  </a:lnTo>
                  <a:lnTo>
                    <a:pt x="1570" y="1339"/>
                  </a:lnTo>
                  <a:lnTo>
                    <a:pt x="1541" y="1361"/>
                  </a:lnTo>
                  <a:lnTo>
                    <a:pt x="1507" y="1380"/>
                  </a:lnTo>
                  <a:lnTo>
                    <a:pt x="1472" y="1396"/>
                  </a:lnTo>
                  <a:lnTo>
                    <a:pt x="1435" y="1411"/>
                  </a:lnTo>
                  <a:lnTo>
                    <a:pt x="1396" y="1421"/>
                  </a:lnTo>
                  <a:lnTo>
                    <a:pt x="1355" y="1430"/>
                  </a:lnTo>
                  <a:lnTo>
                    <a:pt x="1312" y="1434"/>
                  </a:lnTo>
                  <a:lnTo>
                    <a:pt x="1268" y="1436"/>
                  </a:lnTo>
                  <a:lnTo>
                    <a:pt x="1268" y="1436"/>
                  </a:lnTo>
                  <a:lnTo>
                    <a:pt x="1245" y="1436"/>
                  </a:lnTo>
                  <a:lnTo>
                    <a:pt x="1221" y="1434"/>
                  </a:lnTo>
                  <a:lnTo>
                    <a:pt x="1199" y="1431"/>
                  </a:lnTo>
                  <a:lnTo>
                    <a:pt x="1177" y="1428"/>
                  </a:lnTo>
                  <a:lnTo>
                    <a:pt x="1155" y="1424"/>
                  </a:lnTo>
                  <a:lnTo>
                    <a:pt x="1133" y="1419"/>
                  </a:lnTo>
                  <a:lnTo>
                    <a:pt x="1113" y="1414"/>
                  </a:lnTo>
                  <a:lnTo>
                    <a:pt x="1092" y="1406"/>
                  </a:lnTo>
                  <a:lnTo>
                    <a:pt x="1092" y="1406"/>
                  </a:lnTo>
                  <a:lnTo>
                    <a:pt x="1060" y="1425"/>
                  </a:lnTo>
                  <a:lnTo>
                    <a:pt x="1026" y="1441"/>
                  </a:lnTo>
                  <a:lnTo>
                    <a:pt x="989" y="1456"/>
                  </a:lnTo>
                  <a:lnTo>
                    <a:pt x="950" y="1468"/>
                  </a:lnTo>
                  <a:lnTo>
                    <a:pt x="910" y="1478"/>
                  </a:lnTo>
                  <a:lnTo>
                    <a:pt x="868" y="1484"/>
                  </a:lnTo>
                  <a:lnTo>
                    <a:pt x="825" y="1488"/>
                  </a:lnTo>
                  <a:lnTo>
                    <a:pt x="780" y="1490"/>
                  </a:lnTo>
                  <a:lnTo>
                    <a:pt x="780" y="1490"/>
                  </a:lnTo>
                  <a:lnTo>
                    <a:pt x="736" y="1488"/>
                  </a:lnTo>
                  <a:lnTo>
                    <a:pt x="693" y="1485"/>
                  </a:lnTo>
                  <a:lnTo>
                    <a:pt x="652" y="1478"/>
                  </a:lnTo>
                  <a:lnTo>
                    <a:pt x="611" y="1468"/>
                  </a:lnTo>
                  <a:lnTo>
                    <a:pt x="573" y="1456"/>
                  </a:lnTo>
                  <a:lnTo>
                    <a:pt x="538" y="1443"/>
                  </a:lnTo>
                  <a:lnTo>
                    <a:pt x="504" y="1427"/>
                  </a:lnTo>
                  <a:lnTo>
                    <a:pt x="472" y="1409"/>
                  </a:lnTo>
                  <a:lnTo>
                    <a:pt x="443" y="1389"/>
                  </a:lnTo>
                  <a:lnTo>
                    <a:pt x="416" y="1367"/>
                  </a:lnTo>
                  <a:lnTo>
                    <a:pt x="393" y="1343"/>
                  </a:lnTo>
                  <a:lnTo>
                    <a:pt x="372" y="1320"/>
                  </a:lnTo>
                  <a:lnTo>
                    <a:pt x="363" y="1307"/>
                  </a:lnTo>
                  <a:lnTo>
                    <a:pt x="355" y="1293"/>
                  </a:lnTo>
                  <a:lnTo>
                    <a:pt x="347" y="1280"/>
                  </a:lnTo>
                  <a:lnTo>
                    <a:pt x="341" y="1265"/>
                  </a:lnTo>
                  <a:lnTo>
                    <a:pt x="336" y="1252"/>
                  </a:lnTo>
                  <a:lnTo>
                    <a:pt x="331" y="1238"/>
                  </a:lnTo>
                  <a:lnTo>
                    <a:pt x="328" y="1223"/>
                  </a:lnTo>
                  <a:lnTo>
                    <a:pt x="325" y="1208"/>
                  </a:lnTo>
                  <a:lnTo>
                    <a:pt x="325" y="1208"/>
                  </a:lnTo>
                  <a:lnTo>
                    <a:pt x="292" y="1199"/>
                  </a:lnTo>
                  <a:lnTo>
                    <a:pt x="258" y="1191"/>
                  </a:lnTo>
                  <a:lnTo>
                    <a:pt x="226" y="1179"/>
                  </a:lnTo>
                  <a:lnTo>
                    <a:pt x="195" y="1166"/>
                  </a:lnTo>
                  <a:lnTo>
                    <a:pt x="167" y="1151"/>
                  </a:lnTo>
                  <a:lnTo>
                    <a:pt x="139" y="1133"/>
                  </a:lnTo>
                  <a:lnTo>
                    <a:pt x="116" y="1116"/>
                  </a:lnTo>
                  <a:lnTo>
                    <a:pt x="92" y="1097"/>
                  </a:lnTo>
                  <a:lnTo>
                    <a:pt x="72" y="1078"/>
                  </a:lnTo>
                  <a:lnTo>
                    <a:pt x="54" y="1056"/>
                  </a:lnTo>
                  <a:lnTo>
                    <a:pt x="38" y="1034"/>
                  </a:lnTo>
                  <a:lnTo>
                    <a:pt x="25" y="1010"/>
                  </a:lnTo>
                  <a:lnTo>
                    <a:pt x="15" y="987"/>
                  </a:lnTo>
                  <a:lnTo>
                    <a:pt x="6" y="962"/>
                  </a:lnTo>
                  <a:lnTo>
                    <a:pt x="1" y="935"/>
                  </a:lnTo>
                  <a:lnTo>
                    <a:pt x="0" y="911"/>
                  </a:lnTo>
                  <a:lnTo>
                    <a:pt x="0" y="911"/>
                  </a:lnTo>
                  <a:lnTo>
                    <a:pt x="0" y="896"/>
                  </a:lnTo>
                  <a:lnTo>
                    <a:pt x="1" y="881"/>
                  </a:lnTo>
                  <a:lnTo>
                    <a:pt x="4" y="867"/>
                  </a:lnTo>
                  <a:lnTo>
                    <a:pt x="7" y="853"/>
                  </a:lnTo>
                  <a:lnTo>
                    <a:pt x="12" y="839"/>
                  </a:lnTo>
                  <a:lnTo>
                    <a:pt x="17" y="825"/>
                  </a:lnTo>
                  <a:lnTo>
                    <a:pt x="29" y="799"/>
                  </a:lnTo>
                  <a:lnTo>
                    <a:pt x="45" y="774"/>
                  </a:lnTo>
                  <a:lnTo>
                    <a:pt x="64" y="749"/>
                  </a:lnTo>
                  <a:lnTo>
                    <a:pt x="86" y="727"/>
                  </a:lnTo>
                  <a:lnTo>
                    <a:pt x="111" y="705"/>
                  </a:lnTo>
                  <a:lnTo>
                    <a:pt x="111" y="705"/>
                  </a:lnTo>
                  <a:lnTo>
                    <a:pt x="104" y="692"/>
                  </a:lnTo>
                  <a:lnTo>
                    <a:pt x="98" y="679"/>
                  </a:lnTo>
                  <a:lnTo>
                    <a:pt x="92" y="664"/>
                  </a:lnTo>
                  <a:lnTo>
                    <a:pt x="88" y="650"/>
                  </a:lnTo>
                  <a:lnTo>
                    <a:pt x="83" y="635"/>
                  </a:lnTo>
                  <a:lnTo>
                    <a:pt x="80" y="620"/>
                  </a:lnTo>
                  <a:lnTo>
                    <a:pt x="79" y="604"/>
                  </a:lnTo>
                  <a:lnTo>
                    <a:pt x="79" y="589"/>
                  </a:lnTo>
                  <a:lnTo>
                    <a:pt x="79" y="589"/>
                  </a:lnTo>
                  <a:lnTo>
                    <a:pt x="79" y="573"/>
                  </a:lnTo>
                  <a:lnTo>
                    <a:pt x="80" y="557"/>
                  </a:lnTo>
                  <a:lnTo>
                    <a:pt x="83" y="542"/>
                  </a:lnTo>
                  <a:lnTo>
                    <a:pt x="88" y="526"/>
                  </a:lnTo>
                  <a:lnTo>
                    <a:pt x="94" y="512"/>
                  </a:lnTo>
                  <a:lnTo>
                    <a:pt x="100" y="497"/>
                  </a:lnTo>
                  <a:lnTo>
                    <a:pt x="107" y="482"/>
                  </a:lnTo>
                  <a:lnTo>
                    <a:pt x="114" y="468"/>
                  </a:lnTo>
                  <a:lnTo>
                    <a:pt x="123" y="454"/>
                  </a:lnTo>
                  <a:lnTo>
                    <a:pt x="133" y="441"/>
                  </a:lnTo>
                  <a:lnTo>
                    <a:pt x="145" y="428"/>
                  </a:lnTo>
                  <a:lnTo>
                    <a:pt x="157" y="415"/>
                  </a:lnTo>
                  <a:lnTo>
                    <a:pt x="170" y="403"/>
                  </a:lnTo>
                  <a:lnTo>
                    <a:pt x="183" y="391"/>
                  </a:lnTo>
                  <a:lnTo>
                    <a:pt x="212" y="369"/>
                  </a:lnTo>
                  <a:lnTo>
                    <a:pt x="245" y="349"/>
                  </a:lnTo>
                  <a:lnTo>
                    <a:pt x="280" y="331"/>
                  </a:lnTo>
                  <a:lnTo>
                    <a:pt x="318" y="315"/>
                  </a:lnTo>
                  <a:lnTo>
                    <a:pt x="358" y="302"/>
                  </a:lnTo>
                  <a:lnTo>
                    <a:pt x="400" y="292"/>
                  </a:lnTo>
                  <a:lnTo>
                    <a:pt x="443" y="284"/>
                  </a:lnTo>
                  <a:lnTo>
                    <a:pt x="488" y="280"/>
                  </a:lnTo>
                  <a:lnTo>
                    <a:pt x="535" y="278"/>
                  </a:lnTo>
                  <a:lnTo>
                    <a:pt x="535" y="278"/>
                  </a:lnTo>
                  <a:lnTo>
                    <a:pt x="561" y="278"/>
                  </a:lnTo>
                  <a:lnTo>
                    <a:pt x="588" y="280"/>
                  </a:lnTo>
                  <a:lnTo>
                    <a:pt x="613" y="283"/>
                  </a:lnTo>
                  <a:lnTo>
                    <a:pt x="638" y="286"/>
                  </a:lnTo>
                  <a:lnTo>
                    <a:pt x="638" y="286"/>
                  </a:lnTo>
                  <a:lnTo>
                    <a:pt x="641" y="274"/>
                  </a:lnTo>
                  <a:lnTo>
                    <a:pt x="641" y="262"/>
                  </a:lnTo>
                  <a:lnTo>
                    <a:pt x="641" y="251"/>
                  </a:lnTo>
                  <a:lnTo>
                    <a:pt x="639" y="239"/>
                  </a:lnTo>
                  <a:lnTo>
                    <a:pt x="636" y="227"/>
                  </a:lnTo>
                  <a:lnTo>
                    <a:pt x="633" y="214"/>
                  </a:lnTo>
                  <a:lnTo>
                    <a:pt x="624" y="190"/>
                  </a:lnTo>
                  <a:lnTo>
                    <a:pt x="613" y="166"/>
                  </a:lnTo>
                  <a:lnTo>
                    <a:pt x="598" y="142"/>
                  </a:lnTo>
                  <a:lnTo>
                    <a:pt x="583" y="119"/>
                  </a:lnTo>
                  <a:lnTo>
                    <a:pt x="566" y="97"/>
                  </a:lnTo>
                  <a:lnTo>
                    <a:pt x="550" y="78"/>
                  </a:lnTo>
                  <a:lnTo>
                    <a:pt x="532" y="58"/>
                  </a:lnTo>
                  <a:lnTo>
                    <a:pt x="503" y="28"/>
                  </a:lnTo>
                  <a:lnTo>
                    <a:pt x="481" y="7"/>
                  </a:lnTo>
                  <a:lnTo>
                    <a:pt x="472" y="0"/>
                  </a:lnTo>
                  <a:lnTo>
                    <a:pt x="472" y="0"/>
                  </a:lnTo>
                  <a:lnTo>
                    <a:pt x="476" y="0"/>
                  </a:lnTo>
                  <a:lnTo>
                    <a:pt x="488" y="1"/>
                  </a:lnTo>
                  <a:lnTo>
                    <a:pt x="528" y="13"/>
                  </a:lnTo>
                  <a:lnTo>
                    <a:pt x="554" y="20"/>
                  </a:lnTo>
                  <a:lnTo>
                    <a:pt x="583" y="31"/>
                  </a:lnTo>
                  <a:lnTo>
                    <a:pt x="614" y="42"/>
                  </a:lnTo>
                  <a:lnTo>
                    <a:pt x="646" y="57"/>
                  </a:lnTo>
                  <a:lnTo>
                    <a:pt x="679" y="73"/>
                  </a:lnTo>
                  <a:lnTo>
                    <a:pt x="712" y="92"/>
                  </a:lnTo>
                  <a:lnTo>
                    <a:pt x="743" y="111"/>
                  </a:lnTo>
                  <a:lnTo>
                    <a:pt x="771" y="133"/>
                  </a:lnTo>
                  <a:lnTo>
                    <a:pt x="786" y="146"/>
                  </a:lnTo>
                  <a:lnTo>
                    <a:pt x="797" y="158"/>
                  </a:lnTo>
                  <a:lnTo>
                    <a:pt x="809" y="171"/>
                  </a:lnTo>
                  <a:lnTo>
                    <a:pt x="819" y="185"/>
                  </a:lnTo>
                  <a:lnTo>
                    <a:pt x="828" y="199"/>
                  </a:lnTo>
                  <a:lnTo>
                    <a:pt x="836" y="212"/>
                  </a:lnTo>
                  <a:lnTo>
                    <a:pt x="843" y="229"/>
                  </a:lnTo>
                  <a:lnTo>
                    <a:pt x="847" y="243"/>
                  </a:lnTo>
                  <a:lnTo>
                    <a:pt x="847" y="243"/>
                  </a:lnTo>
                  <a:lnTo>
                    <a:pt x="872" y="234"/>
                  </a:lnTo>
                  <a:lnTo>
                    <a:pt x="899" y="227"/>
                  </a:lnTo>
                  <a:lnTo>
                    <a:pt x="925" y="221"/>
                  </a:lnTo>
                  <a:lnTo>
                    <a:pt x="951" y="215"/>
                  </a:lnTo>
                  <a:lnTo>
                    <a:pt x="979" y="211"/>
                  </a:lnTo>
                  <a:lnTo>
                    <a:pt x="1009" y="208"/>
                  </a:lnTo>
                  <a:lnTo>
                    <a:pt x="1038" y="207"/>
                  </a:lnTo>
                  <a:lnTo>
                    <a:pt x="1067" y="205"/>
                  </a:lnTo>
                  <a:lnTo>
                    <a:pt x="1067" y="205"/>
                  </a:lnTo>
                  <a:lnTo>
                    <a:pt x="1101" y="207"/>
                  </a:lnTo>
                  <a:lnTo>
                    <a:pt x="1135" y="208"/>
                  </a:lnTo>
                  <a:lnTo>
                    <a:pt x="1167" y="212"/>
                  </a:lnTo>
                  <a:lnTo>
                    <a:pt x="1199" y="218"/>
                  </a:lnTo>
                  <a:lnTo>
                    <a:pt x="1230" y="226"/>
                  </a:lnTo>
                  <a:lnTo>
                    <a:pt x="1259" y="234"/>
                  </a:lnTo>
                  <a:lnTo>
                    <a:pt x="1289" y="245"/>
                  </a:lnTo>
                  <a:lnTo>
                    <a:pt x="1316" y="255"/>
                  </a:lnTo>
                  <a:lnTo>
                    <a:pt x="1343" y="268"/>
                  </a:lnTo>
                  <a:lnTo>
                    <a:pt x="1366" y="281"/>
                  </a:lnTo>
                  <a:lnTo>
                    <a:pt x="1390" y="296"/>
                  </a:lnTo>
                  <a:lnTo>
                    <a:pt x="1412" y="312"/>
                  </a:lnTo>
                  <a:lnTo>
                    <a:pt x="1432" y="330"/>
                  </a:lnTo>
                  <a:lnTo>
                    <a:pt x="1450" y="347"/>
                  </a:lnTo>
                  <a:lnTo>
                    <a:pt x="1467" y="366"/>
                  </a:lnTo>
                  <a:lnTo>
                    <a:pt x="1482" y="386"/>
                  </a:lnTo>
                  <a:lnTo>
                    <a:pt x="1482" y="386"/>
                  </a:lnTo>
                  <a:lnTo>
                    <a:pt x="1523" y="391"/>
                  </a:lnTo>
                  <a:lnTo>
                    <a:pt x="1564" y="400"/>
                  </a:lnTo>
                  <a:lnTo>
                    <a:pt x="1604" y="412"/>
                  </a:lnTo>
                  <a:lnTo>
                    <a:pt x="1642" y="427"/>
                  </a:lnTo>
                  <a:lnTo>
                    <a:pt x="1677" y="444"/>
                  </a:lnTo>
                  <a:lnTo>
                    <a:pt x="1711" y="463"/>
                  </a:lnTo>
                  <a:lnTo>
                    <a:pt x="1743" y="487"/>
                  </a:lnTo>
                  <a:lnTo>
                    <a:pt x="1771" y="512"/>
                  </a:lnTo>
                  <a:lnTo>
                    <a:pt x="1797" y="538"/>
                  </a:lnTo>
                  <a:lnTo>
                    <a:pt x="1821" y="566"/>
                  </a:lnTo>
                  <a:lnTo>
                    <a:pt x="1831" y="582"/>
                  </a:lnTo>
                  <a:lnTo>
                    <a:pt x="1841" y="597"/>
                  </a:lnTo>
                  <a:lnTo>
                    <a:pt x="1850" y="613"/>
                  </a:lnTo>
                  <a:lnTo>
                    <a:pt x="1857" y="629"/>
                  </a:lnTo>
                  <a:lnTo>
                    <a:pt x="1865" y="645"/>
                  </a:lnTo>
                  <a:lnTo>
                    <a:pt x="1872" y="663"/>
                  </a:lnTo>
                  <a:lnTo>
                    <a:pt x="1876" y="680"/>
                  </a:lnTo>
                  <a:lnTo>
                    <a:pt x="1881" y="698"/>
                  </a:lnTo>
                  <a:lnTo>
                    <a:pt x="1885" y="716"/>
                  </a:lnTo>
                  <a:lnTo>
                    <a:pt x="1887" y="733"/>
                  </a:lnTo>
                  <a:lnTo>
                    <a:pt x="1888" y="752"/>
                  </a:lnTo>
                  <a:lnTo>
                    <a:pt x="1890" y="771"/>
                  </a:lnTo>
                  <a:lnTo>
                    <a:pt x="1890" y="771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221E1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2" name="Freeform 7"/>
          <p:cNvSpPr>
            <a:spLocks/>
          </p:cNvSpPr>
          <p:nvPr/>
        </p:nvSpPr>
        <p:spPr bwMode="auto">
          <a:xfrm rot="19367252">
            <a:off x="289713" y="6828148"/>
            <a:ext cx="621158" cy="636752"/>
          </a:xfrm>
          <a:custGeom>
            <a:avLst/>
            <a:gdLst>
              <a:gd name="T0" fmla="*/ 474 w 478"/>
              <a:gd name="T1" fmla="*/ 276 h 490"/>
              <a:gd name="T2" fmla="*/ 452 w 478"/>
              <a:gd name="T3" fmla="*/ 260 h 490"/>
              <a:gd name="T4" fmla="*/ 478 w 478"/>
              <a:gd name="T5" fmla="*/ 246 h 490"/>
              <a:gd name="T6" fmla="*/ 444 w 478"/>
              <a:gd name="T7" fmla="*/ 212 h 490"/>
              <a:gd name="T8" fmla="*/ 412 w 478"/>
              <a:gd name="T9" fmla="*/ 190 h 490"/>
              <a:gd name="T10" fmla="*/ 372 w 478"/>
              <a:gd name="T11" fmla="*/ 170 h 490"/>
              <a:gd name="T12" fmla="*/ 350 w 478"/>
              <a:gd name="T13" fmla="*/ 164 h 490"/>
              <a:gd name="T14" fmla="*/ 356 w 478"/>
              <a:gd name="T15" fmla="*/ 118 h 490"/>
              <a:gd name="T16" fmla="*/ 354 w 478"/>
              <a:gd name="T17" fmla="*/ 76 h 490"/>
              <a:gd name="T18" fmla="*/ 346 w 478"/>
              <a:gd name="T19" fmla="*/ 40 h 490"/>
              <a:gd name="T20" fmla="*/ 336 w 478"/>
              <a:gd name="T21" fmla="*/ 14 h 490"/>
              <a:gd name="T22" fmla="*/ 312 w 478"/>
              <a:gd name="T23" fmla="*/ 30 h 490"/>
              <a:gd name="T24" fmla="*/ 306 w 478"/>
              <a:gd name="T25" fmla="*/ 0 h 490"/>
              <a:gd name="T26" fmla="*/ 264 w 478"/>
              <a:gd name="T27" fmla="*/ 22 h 490"/>
              <a:gd name="T28" fmla="*/ 232 w 478"/>
              <a:gd name="T29" fmla="*/ 46 h 490"/>
              <a:gd name="T30" fmla="*/ 202 w 478"/>
              <a:gd name="T31" fmla="*/ 78 h 490"/>
              <a:gd name="T32" fmla="*/ 188 w 478"/>
              <a:gd name="T33" fmla="*/ 98 h 490"/>
              <a:gd name="T34" fmla="*/ 146 w 478"/>
              <a:gd name="T35" fmla="*/ 78 h 490"/>
              <a:gd name="T36" fmla="*/ 106 w 478"/>
              <a:gd name="T37" fmla="*/ 66 h 490"/>
              <a:gd name="T38" fmla="*/ 70 w 478"/>
              <a:gd name="T39" fmla="*/ 64 h 490"/>
              <a:gd name="T40" fmla="*/ 42 w 478"/>
              <a:gd name="T41" fmla="*/ 64 h 490"/>
              <a:gd name="T42" fmla="*/ 50 w 478"/>
              <a:gd name="T43" fmla="*/ 92 h 490"/>
              <a:gd name="T44" fmla="*/ 20 w 478"/>
              <a:gd name="T45" fmla="*/ 88 h 490"/>
              <a:gd name="T46" fmla="*/ 28 w 478"/>
              <a:gd name="T47" fmla="*/ 132 h 490"/>
              <a:gd name="T48" fmla="*/ 38 w 478"/>
              <a:gd name="T49" fmla="*/ 168 h 490"/>
              <a:gd name="T50" fmla="*/ 58 w 478"/>
              <a:gd name="T51" fmla="*/ 206 h 490"/>
              <a:gd name="T52" fmla="*/ 72 w 478"/>
              <a:gd name="T53" fmla="*/ 226 h 490"/>
              <a:gd name="T54" fmla="*/ 40 w 478"/>
              <a:gd name="T55" fmla="*/ 262 h 490"/>
              <a:gd name="T56" fmla="*/ 18 w 478"/>
              <a:gd name="T57" fmla="*/ 298 h 490"/>
              <a:gd name="T58" fmla="*/ 6 w 478"/>
              <a:gd name="T59" fmla="*/ 332 h 490"/>
              <a:gd name="T60" fmla="*/ 0 w 478"/>
              <a:gd name="T61" fmla="*/ 360 h 490"/>
              <a:gd name="T62" fmla="*/ 28 w 478"/>
              <a:gd name="T63" fmla="*/ 360 h 490"/>
              <a:gd name="T64" fmla="*/ 16 w 478"/>
              <a:gd name="T65" fmla="*/ 386 h 490"/>
              <a:gd name="T66" fmla="*/ 64 w 478"/>
              <a:gd name="T67" fmla="*/ 392 h 490"/>
              <a:gd name="T68" fmla="*/ 104 w 478"/>
              <a:gd name="T69" fmla="*/ 390 h 490"/>
              <a:gd name="T70" fmla="*/ 148 w 478"/>
              <a:gd name="T71" fmla="*/ 380 h 490"/>
              <a:gd name="T72" fmla="*/ 170 w 478"/>
              <a:gd name="T73" fmla="*/ 370 h 490"/>
              <a:gd name="T74" fmla="*/ 190 w 478"/>
              <a:gd name="T75" fmla="*/ 414 h 490"/>
              <a:gd name="T76" fmla="*/ 216 w 478"/>
              <a:gd name="T77" fmla="*/ 448 h 490"/>
              <a:gd name="T78" fmla="*/ 242 w 478"/>
              <a:gd name="T79" fmla="*/ 472 h 490"/>
              <a:gd name="T80" fmla="*/ 266 w 478"/>
              <a:gd name="T81" fmla="*/ 490 h 490"/>
              <a:gd name="T82" fmla="*/ 276 w 478"/>
              <a:gd name="T83" fmla="*/ 464 h 490"/>
              <a:gd name="T84" fmla="*/ 296 w 478"/>
              <a:gd name="T85" fmla="*/ 484 h 490"/>
              <a:gd name="T86" fmla="*/ 320 w 478"/>
              <a:gd name="T87" fmla="*/ 444 h 490"/>
              <a:gd name="T88" fmla="*/ 334 w 478"/>
              <a:gd name="T89" fmla="*/ 406 h 490"/>
              <a:gd name="T90" fmla="*/ 342 w 478"/>
              <a:gd name="T91" fmla="*/ 362 h 490"/>
              <a:gd name="T92" fmla="*/ 342 w 478"/>
              <a:gd name="T93" fmla="*/ 338 h 490"/>
              <a:gd name="T94" fmla="*/ 386 w 478"/>
              <a:gd name="T95" fmla="*/ 328 h 490"/>
              <a:gd name="T96" fmla="*/ 424 w 478"/>
              <a:gd name="T97" fmla="*/ 312 h 490"/>
              <a:gd name="T98" fmla="*/ 454 w 478"/>
              <a:gd name="T99" fmla="*/ 294 h 490"/>
              <a:gd name="T100" fmla="*/ 474 w 478"/>
              <a:gd name="T101" fmla="*/ 276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78" h="490">
                <a:moveTo>
                  <a:pt x="474" y="276"/>
                </a:moveTo>
                <a:lnTo>
                  <a:pt x="474" y="276"/>
                </a:lnTo>
                <a:lnTo>
                  <a:pt x="452" y="260"/>
                </a:lnTo>
                <a:lnTo>
                  <a:pt x="452" y="260"/>
                </a:lnTo>
                <a:lnTo>
                  <a:pt x="478" y="246"/>
                </a:lnTo>
                <a:lnTo>
                  <a:pt x="478" y="246"/>
                </a:lnTo>
                <a:lnTo>
                  <a:pt x="458" y="224"/>
                </a:lnTo>
                <a:lnTo>
                  <a:pt x="444" y="212"/>
                </a:lnTo>
                <a:lnTo>
                  <a:pt x="430" y="202"/>
                </a:lnTo>
                <a:lnTo>
                  <a:pt x="412" y="190"/>
                </a:lnTo>
                <a:lnTo>
                  <a:pt x="394" y="180"/>
                </a:lnTo>
                <a:lnTo>
                  <a:pt x="372" y="170"/>
                </a:lnTo>
                <a:lnTo>
                  <a:pt x="350" y="164"/>
                </a:lnTo>
                <a:lnTo>
                  <a:pt x="350" y="164"/>
                </a:lnTo>
                <a:lnTo>
                  <a:pt x="354" y="140"/>
                </a:lnTo>
                <a:lnTo>
                  <a:pt x="356" y="118"/>
                </a:lnTo>
                <a:lnTo>
                  <a:pt x="356" y="96"/>
                </a:lnTo>
                <a:lnTo>
                  <a:pt x="354" y="76"/>
                </a:lnTo>
                <a:lnTo>
                  <a:pt x="350" y="56"/>
                </a:lnTo>
                <a:lnTo>
                  <a:pt x="346" y="40"/>
                </a:lnTo>
                <a:lnTo>
                  <a:pt x="336" y="14"/>
                </a:lnTo>
                <a:lnTo>
                  <a:pt x="336" y="14"/>
                </a:lnTo>
                <a:lnTo>
                  <a:pt x="312" y="30"/>
                </a:lnTo>
                <a:lnTo>
                  <a:pt x="312" y="30"/>
                </a:lnTo>
                <a:lnTo>
                  <a:pt x="306" y="0"/>
                </a:lnTo>
                <a:lnTo>
                  <a:pt x="306" y="0"/>
                </a:lnTo>
                <a:lnTo>
                  <a:pt x="280" y="12"/>
                </a:lnTo>
                <a:lnTo>
                  <a:pt x="264" y="22"/>
                </a:lnTo>
                <a:lnTo>
                  <a:pt x="248" y="32"/>
                </a:lnTo>
                <a:lnTo>
                  <a:pt x="232" y="46"/>
                </a:lnTo>
                <a:lnTo>
                  <a:pt x="216" y="60"/>
                </a:lnTo>
                <a:lnTo>
                  <a:pt x="202" y="78"/>
                </a:lnTo>
                <a:lnTo>
                  <a:pt x="188" y="98"/>
                </a:lnTo>
                <a:lnTo>
                  <a:pt x="188" y="98"/>
                </a:lnTo>
                <a:lnTo>
                  <a:pt x="168" y="86"/>
                </a:lnTo>
                <a:lnTo>
                  <a:pt x="146" y="78"/>
                </a:lnTo>
                <a:lnTo>
                  <a:pt x="126" y="72"/>
                </a:lnTo>
                <a:lnTo>
                  <a:pt x="106" y="66"/>
                </a:lnTo>
                <a:lnTo>
                  <a:pt x="88" y="64"/>
                </a:lnTo>
                <a:lnTo>
                  <a:pt x="70" y="64"/>
                </a:lnTo>
                <a:lnTo>
                  <a:pt x="42" y="64"/>
                </a:lnTo>
                <a:lnTo>
                  <a:pt x="42" y="64"/>
                </a:lnTo>
                <a:lnTo>
                  <a:pt x="50" y="92"/>
                </a:lnTo>
                <a:lnTo>
                  <a:pt x="50" y="92"/>
                </a:lnTo>
                <a:lnTo>
                  <a:pt x="20" y="88"/>
                </a:lnTo>
                <a:lnTo>
                  <a:pt x="20" y="88"/>
                </a:lnTo>
                <a:lnTo>
                  <a:pt x="24" y="116"/>
                </a:lnTo>
                <a:lnTo>
                  <a:pt x="28" y="132"/>
                </a:lnTo>
                <a:lnTo>
                  <a:pt x="32" y="150"/>
                </a:lnTo>
                <a:lnTo>
                  <a:pt x="38" y="168"/>
                </a:lnTo>
                <a:lnTo>
                  <a:pt x="46" y="188"/>
                </a:lnTo>
                <a:lnTo>
                  <a:pt x="58" y="206"/>
                </a:lnTo>
                <a:lnTo>
                  <a:pt x="72" y="226"/>
                </a:lnTo>
                <a:lnTo>
                  <a:pt x="72" y="226"/>
                </a:lnTo>
                <a:lnTo>
                  <a:pt x="54" y="242"/>
                </a:lnTo>
                <a:lnTo>
                  <a:pt x="40" y="262"/>
                </a:lnTo>
                <a:lnTo>
                  <a:pt x="28" y="280"/>
                </a:lnTo>
                <a:lnTo>
                  <a:pt x="18" y="298"/>
                </a:lnTo>
                <a:lnTo>
                  <a:pt x="12" y="316"/>
                </a:lnTo>
                <a:lnTo>
                  <a:pt x="6" y="332"/>
                </a:lnTo>
                <a:lnTo>
                  <a:pt x="0" y="360"/>
                </a:lnTo>
                <a:lnTo>
                  <a:pt x="0" y="360"/>
                </a:lnTo>
                <a:lnTo>
                  <a:pt x="28" y="360"/>
                </a:lnTo>
                <a:lnTo>
                  <a:pt x="28" y="360"/>
                </a:lnTo>
                <a:lnTo>
                  <a:pt x="16" y="386"/>
                </a:lnTo>
                <a:lnTo>
                  <a:pt x="16" y="386"/>
                </a:lnTo>
                <a:lnTo>
                  <a:pt x="46" y="392"/>
                </a:lnTo>
                <a:lnTo>
                  <a:pt x="64" y="392"/>
                </a:lnTo>
                <a:lnTo>
                  <a:pt x="82" y="392"/>
                </a:lnTo>
                <a:lnTo>
                  <a:pt x="104" y="390"/>
                </a:lnTo>
                <a:lnTo>
                  <a:pt x="126" y="386"/>
                </a:lnTo>
                <a:lnTo>
                  <a:pt x="148" y="380"/>
                </a:lnTo>
                <a:lnTo>
                  <a:pt x="170" y="370"/>
                </a:lnTo>
                <a:lnTo>
                  <a:pt x="170" y="370"/>
                </a:lnTo>
                <a:lnTo>
                  <a:pt x="180" y="392"/>
                </a:lnTo>
                <a:lnTo>
                  <a:pt x="190" y="414"/>
                </a:lnTo>
                <a:lnTo>
                  <a:pt x="202" y="432"/>
                </a:lnTo>
                <a:lnTo>
                  <a:pt x="216" y="448"/>
                </a:lnTo>
                <a:lnTo>
                  <a:pt x="230" y="462"/>
                </a:lnTo>
                <a:lnTo>
                  <a:pt x="242" y="472"/>
                </a:lnTo>
                <a:lnTo>
                  <a:pt x="266" y="490"/>
                </a:lnTo>
                <a:lnTo>
                  <a:pt x="266" y="490"/>
                </a:lnTo>
                <a:lnTo>
                  <a:pt x="276" y="464"/>
                </a:lnTo>
                <a:lnTo>
                  <a:pt x="276" y="464"/>
                </a:lnTo>
                <a:lnTo>
                  <a:pt x="296" y="484"/>
                </a:lnTo>
                <a:lnTo>
                  <a:pt x="296" y="484"/>
                </a:lnTo>
                <a:lnTo>
                  <a:pt x="312" y="460"/>
                </a:lnTo>
                <a:lnTo>
                  <a:pt x="320" y="444"/>
                </a:lnTo>
                <a:lnTo>
                  <a:pt x="328" y="426"/>
                </a:lnTo>
                <a:lnTo>
                  <a:pt x="334" y="406"/>
                </a:lnTo>
                <a:lnTo>
                  <a:pt x="340" y="384"/>
                </a:lnTo>
                <a:lnTo>
                  <a:pt x="342" y="362"/>
                </a:lnTo>
                <a:lnTo>
                  <a:pt x="342" y="338"/>
                </a:lnTo>
                <a:lnTo>
                  <a:pt x="342" y="338"/>
                </a:lnTo>
                <a:lnTo>
                  <a:pt x="366" y="334"/>
                </a:lnTo>
                <a:lnTo>
                  <a:pt x="386" y="328"/>
                </a:lnTo>
                <a:lnTo>
                  <a:pt x="406" y="320"/>
                </a:lnTo>
                <a:lnTo>
                  <a:pt x="424" y="312"/>
                </a:lnTo>
                <a:lnTo>
                  <a:pt x="440" y="304"/>
                </a:lnTo>
                <a:lnTo>
                  <a:pt x="454" y="294"/>
                </a:lnTo>
                <a:lnTo>
                  <a:pt x="474" y="276"/>
                </a:lnTo>
                <a:lnTo>
                  <a:pt x="474" y="276"/>
                </a:lnTo>
                <a:close/>
              </a:path>
            </a:pathLst>
          </a:cu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tx1"/>
              </a:gs>
            </a:gsLst>
            <a:lin ang="108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Freeform 9"/>
          <p:cNvSpPr>
            <a:spLocks/>
          </p:cNvSpPr>
          <p:nvPr/>
        </p:nvSpPr>
        <p:spPr bwMode="auto">
          <a:xfrm rot="20117592">
            <a:off x="341813" y="4842624"/>
            <a:ext cx="412750" cy="390525"/>
          </a:xfrm>
          <a:custGeom>
            <a:avLst/>
            <a:gdLst>
              <a:gd name="T0" fmla="*/ 240 w 260"/>
              <a:gd name="T1" fmla="*/ 246 h 246"/>
              <a:gd name="T2" fmla="*/ 240 w 260"/>
              <a:gd name="T3" fmla="*/ 246 h 246"/>
              <a:gd name="T4" fmla="*/ 214 w 260"/>
              <a:gd name="T5" fmla="*/ 246 h 246"/>
              <a:gd name="T6" fmla="*/ 196 w 260"/>
              <a:gd name="T7" fmla="*/ 244 h 246"/>
              <a:gd name="T8" fmla="*/ 180 w 260"/>
              <a:gd name="T9" fmla="*/ 242 h 246"/>
              <a:gd name="T10" fmla="*/ 160 w 260"/>
              <a:gd name="T11" fmla="*/ 238 h 246"/>
              <a:gd name="T12" fmla="*/ 142 w 260"/>
              <a:gd name="T13" fmla="*/ 232 h 246"/>
              <a:gd name="T14" fmla="*/ 122 w 260"/>
              <a:gd name="T15" fmla="*/ 224 h 246"/>
              <a:gd name="T16" fmla="*/ 104 w 260"/>
              <a:gd name="T17" fmla="*/ 212 h 246"/>
              <a:gd name="T18" fmla="*/ 84 w 260"/>
              <a:gd name="T19" fmla="*/ 198 h 246"/>
              <a:gd name="T20" fmla="*/ 66 w 260"/>
              <a:gd name="T21" fmla="*/ 182 h 246"/>
              <a:gd name="T22" fmla="*/ 50 w 260"/>
              <a:gd name="T23" fmla="*/ 162 h 246"/>
              <a:gd name="T24" fmla="*/ 36 w 260"/>
              <a:gd name="T25" fmla="*/ 138 h 246"/>
              <a:gd name="T26" fmla="*/ 22 w 260"/>
              <a:gd name="T27" fmla="*/ 110 h 246"/>
              <a:gd name="T28" fmla="*/ 12 w 260"/>
              <a:gd name="T29" fmla="*/ 78 h 246"/>
              <a:gd name="T30" fmla="*/ 4 w 260"/>
              <a:gd name="T31" fmla="*/ 42 h 246"/>
              <a:gd name="T32" fmla="*/ 0 w 260"/>
              <a:gd name="T33" fmla="*/ 0 h 246"/>
              <a:gd name="T34" fmla="*/ 0 w 260"/>
              <a:gd name="T35" fmla="*/ 0 h 246"/>
              <a:gd name="T36" fmla="*/ 42 w 260"/>
              <a:gd name="T37" fmla="*/ 2 h 246"/>
              <a:gd name="T38" fmla="*/ 78 w 260"/>
              <a:gd name="T39" fmla="*/ 8 h 246"/>
              <a:gd name="T40" fmla="*/ 112 w 260"/>
              <a:gd name="T41" fmla="*/ 16 h 246"/>
              <a:gd name="T42" fmla="*/ 140 w 260"/>
              <a:gd name="T43" fmla="*/ 26 h 246"/>
              <a:gd name="T44" fmla="*/ 164 w 260"/>
              <a:gd name="T45" fmla="*/ 40 h 246"/>
              <a:gd name="T46" fmla="*/ 186 w 260"/>
              <a:gd name="T47" fmla="*/ 56 h 246"/>
              <a:gd name="T48" fmla="*/ 204 w 260"/>
              <a:gd name="T49" fmla="*/ 72 h 246"/>
              <a:gd name="T50" fmla="*/ 218 w 260"/>
              <a:gd name="T51" fmla="*/ 90 h 246"/>
              <a:gd name="T52" fmla="*/ 230 w 260"/>
              <a:gd name="T53" fmla="*/ 108 h 246"/>
              <a:gd name="T54" fmla="*/ 240 w 260"/>
              <a:gd name="T55" fmla="*/ 128 h 246"/>
              <a:gd name="T56" fmla="*/ 246 w 260"/>
              <a:gd name="T57" fmla="*/ 146 h 246"/>
              <a:gd name="T58" fmla="*/ 252 w 260"/>
              <a:gd name="T59" fmla="*/ 164 h 246"/>
              <a:gd name="T60" fmla="*/ 256 w 260"/>
              <a:gd name="T61" fmla="*/ 182 h 246"/>
              <a:gd name="T62" fmla="*/ 258 w 260"/>
              <a:gd name="T63" fmla="*/ 198 h 246"/>
              <a:gd name="T64" fmla="*/ 260 w 260"/>
              <a:gd name="T65" fmla="*/ 224 h 246"/>
              <a:gd name="T66" fmla="*/ 260 w 260"/>
              <a:gd name="T67" fmla="*/ 224 h 246"/>
              <a:gd name="T68" fmla="*/ 232 w 260"/>
              <a:gd name="T69" fmla="*/ 218 h 246"/>
              <a:gd name="T70" fmla="*/ 232 w 260"/>
              <a:gd name="T71" fmla="*/ 218 h 246"/>
              <a:gd name="T72" fmla="*/ 240 w 260"/>
              <a:gd name="T73" fmla="*/ 246 h 246"/>
              <a:gd name="T74" fmla="*/ 240 w 260"/>
              <a:gd name="T75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60" h="246">
                <a:moveTo>
                  <a:pt x="240" y="246"/>
                </a:moveTo>
                <a:lnTo>
                  <a:pt x="240" y="246"/>
                </a:lnTo>
                <a:lnTo>
                  <a:pt x="214" y="246"/>
                </a:lnTo>
                <a:lnTo>
                  <a:pt x="196" y="244"/>
                </a:lnTo>
                <a:lnTo>
                  <a:pt x="180" y="242"/>
                </a:lnTo>
                <a:lnTo>
                  <a:pt x="160" y="238"/>
                </a:lnTo>
                <a:lnTo>
                  <a:pt x="142" y="232"/>
                </a:lnTo>
                <a:lnTo>
                  <a:pt x="122" y="224"/>
                </a:lnTo>
                <a:lnTo>
                  <a:pt x="104" y="212"/>
                </a:lnTo>
                <a:lnTo>
                  <a:pt x="84" y="198"/>
                </a:lnTo>
                <a:lnTo>
                  <a:pt x="66" y="182"/>
                </a:lnTo>
                <a:lnTo>
                  <a:pt x="50" y="162"/>
                </a:lnTo>
                <a:lnTo>
                  <a:pt x="36" y="138"/>
                </a:lnTo>
                <a:lnTo>
                  <a:pt x="22" y="110"/>
                </a:lnTo>
                <a:lnTo>
                  <a:pt x="12" y="78"/>
                </a:lnTo>
                <a:lnTo>
                  <a:pt x="4" y="42"/>
                </a:lnTo>
                <a:lnTo>
                  <a:pt x="0" y="0"/>
                </a:lnTo>
                <a:lnTo>
                  <a:pt x="0" y="0"/>
                </a:lnTo>
                <a:lnTo>
                  <a:pt x="42" y="2"/>
                </a:lnTo>
                <a:lnTo>
                  <a:pt x="78" y="8"/>
                </a:lnTo>
                <a:lnTo>
                  <a:pt x="112" y="16"/>
                </a:lnTo>
                <a:lnTo>
                  <a:pt x="140" y="26"/>
                </a:lnTo>
                <a:lnTo>
                  <a:pt x="164" y="40"/>
                </a:lnTo>
                <a:lnTo>
                  <a:pt x="186" y="56"/>
                </a:lnTo>
                <a:lnTo>
                  <a:pt x="204" y="72"/>
                </a:lnTo>
                <a:lnTo>
                  <a:pt x="218" y="90"/>
                </a:lnTo>
                <a:lnTo>
                  <a:pt x="230" y="108"/>
                </a:lnTo>
                <a:lnTo>
                  <a:pt x="240" y="128"/>
                </a:lnTo>
                <a:lnTo>
                  <a:pt x="246" y="146"/>
                </a:lnTo>
                <a:lnTo>
                  <a:pt x="252" y="164"/>
                </a:lnTo>
                <a:lnTo>
                  <a:pt x="256" y="182"/>
                </a:lnTo>
                <a:lnTo>
                  <a:pt x="258" y="198"/>
                </a:lnTo>
                <a:lnTo>
                  <a:pt x="260" y="224"/>
                </a:lnTo>
                <a:lnTo>
                  <a:pt x="260" y="224"/>
                </a:lnTo>
                <a:lnTo>
                  <a:pt x="232" y="218"/>
                </a:lnTo>
                <a:lnTo>
                  <a:pt x="232" y="218"/>
                </a:lnTo>
                <a:lnTo>
                  <a:pt x="240" y="246"/>
                </a:lnTo>
                <a:lnTo>
                  <a:pt x="240" y="246"/>
                </a:lnTo>
                <a:close/>
              </a:path>
            </a:pathLst>
          </a:cu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tx1"/>
              </a:gs>
            </a:gsLst>
            <a:lin ang="108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Freeform 12"/>
          <p:cNvSpPr>
            <a:spLocks/>
          </p:cNvSpPr>
          <p:nvPr/>
        </p:nvSpPr>
        <p:spPr bwMode="auto">
          <a:xfrm>
            <a:off x="6863783" y="5972470"/>
            <a:ext cx="455381" cy="423182"/>
          </a:xfrm>
          <a:custGeom>
            <a:avLst/>
            <a:gdLst>
              <a:gd name="T0" fmla="*/ 0 w 198"/>
              <a:gd name="T1" fmla="*/ 166 h 184"/>
              <a:gd name="T2" fmla="*/ 0 w 198"/>
              <a:gd name="T3" fmla="*/ 166 h 184"/>
              <a:gd name="T4" fmla="*/ 2 w 198"/>
              <a:gd name="T5" fmla="*/ 146 h 184"/>
              <a:gd name="T6" fmla="*/ 6 w 198"/>
              <a:gd name="T7" fmla="*/ 122 h 184"/>
              <a:gd name="T8" fmla="*/ 10 w 198"/>
              <a:gd name="T9" fmla="*/ 108 h 184"/>
              <a:gd name="T10" fmla="*/ 16 w 198"/>
              <a:gd name="T11" fmla="*/ 94 h 184"/>
              <a:gd name="T12" fmla="*/ 24 w 198"/>
              <a:gd name="T13" fmla="*/ 80 h 184"/>
              <a:gd name="T14" fmla="*/ 32 w 198"/>
              <a:gd name="T15" fmla="*/ 66 h 184"/>
              <a:gd name="T16" fmla="*/ 44 w 198"/>
              <a:gd name="T17" fmla="*/ 52 h 184"/>
              <a:gd name="T18" fmla="*/ 58 w 198"/>
              <a:gd name="T19" fmla="*/ 40 h 184"/>
              <a:gd name="T20" fmla="*/ 74 w 198"/>
              <a:gd name="T21" fmla="*/ 28 h 184"/>
              <a:gd name="T22" fmla="*/ 92 w 198"/>
              <a:gd name="T23" fmla="*/ 18 h 184"/>
              <a:gd name="T24" fmla="*/ 114 w 198"/>
              <a:gd name="T25" fmla="*/ 10 h 184"/>
              <a:gd name="T26" fmla="*/ 138 w 198"/>
              <a:gd name="T27" fmla="*/ 4 h 184"/>
              <a:gd name="T28" fmla="*/ 166 w 198"/>
              <a:gd name="T29" fmla="*/ 0 h 184"/>
              <a:gd name="T30" fmla="*/ 198 w 198"/>
              <a:gd name="T31" fmla="*/ 0 h 184"/>
              <a:gd name="T32" fmla="*/ 198 w 198"/>
              <a:gd name="T33" fmla="*/ 0 h 184"/>
              <a:gd name="T34" fmla="*/ 194 w 198"/>
              <a:gd name="T35" fmla="*/ 30 h 184"/>
              <a:gd name="T36" fmla="*/ 188 w 198"/>
              <a:gd name="T37" fmla="*/ 58 h 184"/>
              <a:gd name="T38" fmla="*/ 180 w 198"/>
              <a:gd name="T39" fmla="*/ 82 h 184"/>
              <a:gd name="T40" fmla="*/ 170 w 198"/>
              <a:gd name="T41" fmla="*/ 104 h 184"/>
              <a:gd name="T42" fmla="*/ 160 w 198"/>
              <a:gd name="T43" fmla="*/ 120 h 184"/>
              <a:gd name="T44" fmla="*/ 146 w 198"/>
              <a:gd name="T45" fmla="*/ 136 h 184"/>
              <a:gd name="T46" fmla="*/ 134 w 198"/>
              <a:gd name="T47" fmla="*/ 148 h 184"/>
              <a:gd name="T48" fmla="*/ 120 w 198"/>
              <a:gd name="T49" fmla="*/ 158 h 184"/>
              <a:gd name="T50" fmla="*/ 104 w 198"/>
              <a:gd name="T51" fmla="*/ 166 h 184"/>
              <a:gd name="T52" fmla="*/ 90 w 198"/>
              <a:gd name="T53" fmla="*/ 172 h 184"/>
              <a:gd name="T54" fmla="*/ 76 w 198"/>
              <a:gd name="T55" fmla="*/ 178 h 184"/>
              <a:gd name="T56" fmla="*/ 62 w 198"/>
              <a:gd name="T57" fmla="*/ 180 h 184"/>
              <a:gd name="T58" fmla="*/ 36 w 198"/>
              <a:gd name="T59" fmla="*/ 184 h 184"/>
              <a:gd name="T60" fmla="*/ 16 w 198"/>
              <a:gd name="T61" fmla="*/ 184 h 184"/>
              <a:gd name="T62" fmla="*/ 16 w 198"/>
              <a:gd name="T63" fmla="*/ 184 h 184"/>
              <a:gd name="T64" fmla="*/ 22 w 198"/>
              <a:gd name="T65" fmla="*/ 162 h 184"/>
              <a:gd name="T66" fmla="*/ 22 w 198"/>
              <a:gd name="T67" fmla="*/ 162 h 184"/>
              <a:gd name="T68" fmla="*/ 0 w 198"/>
              <a:gd name="T69" fmla="*/ 166 h 184"/>
              <a:gd name="T70" fmla="*/ 0 w 198"/>
              <a:gd name="T71" fmla="*/ 166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98" h="184">
                <a:moveTo>
                  <a:pt x="0" y="166"/>
                </a:moveTo>
                <a:lnTo>
                  <a:pt x="0" y="166"/>
                </a:lnTo>
                <a:lnTo>
                  <a:pt x="2" y="146"/>
                </a:lnTo>
                <a:lnTo>
                  <a:pt x="6" y="122"/>
                </a:lnTo>
                <a:lnTo>
                  <a:pt x="10" y="108"/>
                </a:lnTo>
                <a:lnTo>
                  <a:pt x="16" y="94"/>
                </a:lnTo>
                <a:lnTo>
                  <a:pt x="24" y="80"/>
                </a:lnTo>
                <a:lnTo>
                  <a:pt x="32" y="66"/>
                </a:lnTo>
                <a:lnTo>
                  <a:pt x="44" y="52"/>
                </a:lnTo>
                <a:lnTo>
                  <a:pt x="58" y="40"/>
                </a:lnTo>
                <a:lnTo>
                  <a:pt x="74" y="28"/>
                </a:lnTo>
                <a:lnTo>
                  <a:pt x="92" y="18"/>
                </a:lnTo>
                <a:lnTo>
                  <a:pt x="114" y="10"/>
                </a:lnTo>
                <a:lnTo>
                  <a:pt x="138" y="4"/>
                </a:lnTo>
                <a:lnTo>
                  <a:pt x="166" y="0"/>
                </a:lnTo>
                <a:lnTo>
                  <a:pt x="198" y="0"/>
                </a:lnTo>
                <a:lnTo>
                  <a:pt x="198" y="0"/>
                </a:lnTo>
                <a:lnTo>
                  <a:pt x="194" y="30"/>
                </a:lnTo>
                <a:lnTo>
                  <a:pt x="188" y="58"/>
                </a:lnTo>
                <a:lnTo>
                  <a:pt x="180" y="82"/>
                </a:lnTo>
                <a:lnTo>
                  <a:pt x="170" y="104"/>
                </a:lnTo>
                <a:lnTo>
                  <a:pt x="160" y="120"/>
                </a:lnTo>
                <a:lnTo>
                  <a:pt x="146" y="136"/>
                </a:lnTo>
                <a:lnTo>
                  <a:pt x="134" y="148"/>
                </a:lnTo>
                <a:lnTo>
                  <a:pt x="120" y="158"/>
                </a:lnTo>
                <a:lnTo>
                  <a:pt x="104" y="166"/>
                </a:lnTo>
                <a:lnTo>
                  <a:pt x="90" y="172"/>
                </a:lnTo>
                <a:lnTo>
                  <a:pt x="76" y="178"/>
                </a:lnTo>
                <a:lnTo>
                  <a:pt x="62" y="180"/>
                </a:lnTo>
                <a:lnTo>
                  <a:pt x="36" y="184"/>
                </a:lnTo>
                <a:lnTo>
                  <a:pt x="16" y="184"/>
                </a:lnTo>
                <a:lnTo>
                  <a:pt x="16" y="184"/>
                </a:lnTo>
                <a:lnTo>
                  <a:pt x="22" y="162"/>
                </a:lnTo>
                <a:lnTo>
                  <a:pt x="22" y="162"/>
                </a:lnTo>
                <a:lnTo>
                  <a:pt x="0" y="166"/>
                </a:lnTo>
                <a:lnTo>
                  <a:pt x="0" y="166"/>
                </a:lnTo>
                <a:close/>
              </a:path>
            </a:pathLst>
          </a:cu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tx1"/>
              </a:gs>
            </a:gsLst>
            <a:lin ang="108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 rot="5008910">
            <a:off x="2268199" y="5515441"/>
            <a:ext cx="412750" cy="390525"/>
          </a:xfrm>
          <a:custGeom>
            <a:avLst/>
            <a:gdLst>
              <a:gd name="T0" fmla="*/ 240 w 260"/>
              <a:gd name="T1" fmla="*/ 246 h 246"/>
              <a:gd name="T2" fmla="*/ 240 w 260"/>
              <a:gd name="T3" fmla="*/ 246 h 246"/>
              <a:gd name="T4" fmla="*/ 214 w 260"/>
              <a:gd name="T5" fmla="*/ 246 h 246"/>
              <a:gd name="T6" fmla="*/ 196 w 260"/>
              <a:gd name="T7" fmla="*/ 244 h 246"/>
              <a:gd name="T8" fmla="*/ 180 w 260"/>
              <a:gd name="T9" fmla="*/ 242 h 246"/>
              <a:gd name="T10" fmla="*/ 160 w 260"/>
              <a:gd name="T11" fmla="*/ 238 h 246"/>
              <a:gd name="T12" fmla="*/ 142 w 260"/>
              <a:gd name="T13" fmla="*/ 232 h 246"/>
              <a:gd name="T14" fmla="*/ 122 w 260"/>
              <a:gd name="T15" fmla="*/ 224 h 246"/>
              <a:gd name="T16" fmla="*/ 104 w 260"/>
              <a:gd name="T17" fmla="*/ 212 h 246"/>
              <a:gd name="T18" fmla="*/ 84 w 260"/>
              <a:gd name="T19" fmla="*/ 198 h 246"/>
              <a:gd name="T20" fmla="*/ 66 w 260"/>
              <a:gd name="T21" fmla="*/ 182 h 246"/>
              <a:gd name="T22" fmla="*/ 50 w 260"/>
              <a:gd name="T23" fmla="*/ 162 h 246"/>
              <a:gd name="T24" fmla="*/ 36 w 260"/>
              <a:gd name="T25" fmla="*/ 138 h 246"/>
              <a:gd name="T26" fmla="*/ 22 w 260"/>
              <a:gd name="T27" fmla="*/ 110 h 246"/>
              <a:gd name="T28" fmla="*/ 12 w 260"/>
              <a:gd name="T29" fmla="*/ 78 h 246"/>
              <a:gd name="T30" fmla="*/ 4 w 260"/>
              <a:gd name="T31" fmla="*/ 42 h 246"/>
              <a:gd name="T32" fmla="*/ 0 w 260"/>
              <a:gd name="T33" fmla="*/ 0 h 246"/>
              <a:gd name="T34" fmla="*/ 0 w 260"/>
              <a:gd name="T35" fmla="*/ 0 h 246"/>
              <a:gd name="T36" fmla="*/ 42 w 260"/>
              <a:gd name="T37" fmla="*/ 2 h 246"/>
              <a:gd name="T38" fmla="*/ 78 w 260"/>
              <a:gd name="T39" fmla="*/ 8 h 246"/>
              <a:gd name="T40" fmla="*/ 112 w 260"/>
              <a:gd name="T41" fmla="*/ 16 h 246"/>
              <a:gd name="T42" fmla="*/ 140 w 260"/>
              <a:gd name="T43" fmla="*/ 26 h 246"/>
              <a:gd name="T44" fmla="*/ 164 w 260"/>
              <a:gd name="T45" fmla="*/ 40 h 246"/>
              <a:gd name="T46" fmla="*/ 186 w 260"/>
              <a:gd name="T47" fmla="*/ 56 h 246"/>
              <a:gd name="T48" fmla="*/ 204 w 260"/>
              <a:gd name="T49" fmla="*/ 72 h 246"/>
              <a:gd name="T50" fmla="*/ 218 w 260"/>
              <a:gd name="T51" fmla="*/ 90 h 246"/>
              <a:gd name="T52" fmla="*/ 230 w 260"/>
              <a:gd name="T53" fmla="*/ 108 h 246"/>
              <a:gd name="T54" fmla="*/ 240 w 260"/>
              <a:gd name="T55" fmla="*/ 128 h 246"/>
              <a:gd name="T56" fmla="*/ 246 w 260"/>
              <a:gd name="T57" fmla="*/ 146 h 246"/>
              <a:gd name="T58" fmla="*/ 252 w 260"/>
              <a:gd name="T59" fmla="*/ 164 h 246"/>
              <a:gd name="T60" fmla="*/ 256 w 260"/>
              <a:gd name="T61" fmla="*/ 182 h 246"/>
              <a:gd name="T62" fmla="*/ 258 w 260"/>
              <a:gd name="T63" fmla="*/ 198 h 246"/>
              <a:gd name="T64" fmla="*/ 260 w 260"/>
              <a:gd name="T65" fmla="*/ 224 h 246"/>
              <a:gd name="T66" fmla="*/ 260 w 260"/>
              <a:gd name="T67" fmla="*/ 224 h 246"/>
              <a:gd name="T68" fmla="*/ 232 w 260"/>
              <a:gd name="T69" fmla="*/ 218 h 246"/>
              <a:gd name="T70" fmla="*/ 232 w 260"/>
              <a:gd name="T71" fmla="*/ 218 h 246"/>
              <a:gd name="T72" fmla="*/ 240 w 260"/>
              <a:gd name="T73" fmla="*/ 246 h 246"/>
              <a:gd name="T74" fmla="*/ 240 w 260"/>
              <a:gd name="T75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60" h="246">
                <a:moveTo>
                  <a:pt x="240" y="246"/>
                </a:moveTo>
                <a:lnTo>
                  <a:pt x="240" y="246"/>
                </a:lnTo>
                <a:lnTo>
                  <a:pt x="214" y="246"/>
                </a:lnTo>
                <a:lnTo>
                  <a:pt x="196" y="244"/>
                </a:lnTo>
                <a:lnTo>
                  <a:pt x="180" y="242"/>
                </a:lnTo>
                <a:lnTo>
                  <a:pt x="160" y="238"/>
                </a:lnTo>
                <a:lnTo>
                  <a:pt x="142" y="232"/>
                </a:lnTo>
                <a:lnTo>
                  <a:pt x="122" y="224"/>
                </a:lnTo>
                <a:lnTo>
                  <a:pt x="104" y="212"/>
                </a:lnTo>
                <a:lnTo>
                  <a:pt x="84" y="198"/>
                </a:lnTo>
                <a:lnTo>
                  <a:pt x="66" y="182"/>
                </a:lnTo>
                <a:lnTo>
                  <a:pt x="50" y="162"/>
                </a:lnTo>
                <a:lnTo>
                  <a:pt x="36" y="138"/>
                </a:lnTo>
                <a:lnTo>
                  <a:pt x="22" y="110"/>
                </a:lnTo>
                <a:lnTo>
                  <a:pt x="12" y="78"/>
                </a:lnTo>
                <a:lnTo>
                  <a:pt x="4" y="42"/>
                </a:lnTo>
                <a:lnTo>
                  <a:pt x="0" y="0"/>
                </a:lnTo>
                <a:lnTo>
                  <a:pt x="0" y="0"/>
                </a:lnTo>
                <a:lnTo>
                  <a:pt x="42" y="2"/>
                </a:lnTo>
                <a:lnTo>
                  <a:pt x="78" y="8"/>
                </a:lnTo>
                <a:lnTo>
                  <a:pt x="112" y="16"/>
                </a:lnTo>
                <a:lnTo>
                  <a:pt x="140" y="26"/>
                </a:lnTo>
                <a:lnTo>
                  <a:pt x="164" y="40"/>
                </a:lnTo>
                <a:lnTo>
                  <a:pt x="186" y="56"/>
                </a:lnTo>
                <a:lnTo>
                  <a:pt x="204" y="72"/>
                </a:lnTo>
                <a:lnTo>
                  <a:pt x="218" y="90"/>
                </a:lnTo>
                <a:lnTo>
                  <a:pt x="230" y="108"/>
                </a:lnTo>
                <a:lnTo>
                  <a:pt x="240" y="128"/>
                </a:lnTo>
                <a:lnTo>
                  <a:pt x="246" y="146"/>
                </a:lnTo>
                <a:lnTo>
                  <a:pt x="252" y="164"/>
                </a:lnTo>
                <a:lnTo>
                  <a:pt x="256" y="182"/>
                </a:lnTo>
                <a:lnTo>
                  <a:pt x="258" y="198"/>
                </a:lnTo>
                <a:lnTo>
                  <a:pt x="260" y="224"/>
                </a:lnTo>
                <a:lnTo>
                  <a:pt x="260" y="224"/>
                </a:lnTo>
                <a:lnTo>
                  <a:pt x="232" y="218"/>
                </a:lnTo>
                <a:lnTo>
                  <a:pt x="232" y="218"/>
                </a:lnTo>
                <a:lnTo>
                  <a:pt x="240" y="246"/>
                </a:lnTo>
                <a:lnTo>
                  <a:pt x="240" y="246"/>
                </a:lnTo>
                <a:close/>
              </a:path>
            </a:pathLst>
          </a:cu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tx1"/>
              </a:gs>
            </a:gsLst>
            <a:lin ang="108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" name="Freeform 7"/>
          <p:cNvSpPr>
            <a:spLocks/>
          </p:cNvSpPr>
          <p:nvPr/>
        </p:nvSpPr>
        <p:spPr bwMode="auto">
          <a:xfrm rot="542821">
            <a:off x="6685160" y="4232675"/>
            <a:ext cx="621158" cy="636752"/>
          </a:xfrm>
          <a:custGeom>
            <a:avLst/>
            <a:gdLst>
              <a:gd name="T0" fmla="*/ 474 w 478"/>
              <a:gd name="T1" fmla="*/ 276 h 490"/>
              <a:gd name="T2" fmla="*/ 452 w 478"/>
              <a:gd name="T3" fmla="*/ 260 h 490"/>
              <a:gd name="T4" fmla="*/ 478 w 478"/>
              <a:gd name="T5" fmla="*/ 246 h 490"/>
              <a:gd name="T6" fmla="*/ 444 w 478"/>
              <a:gd name="T7" fmla="*/ 212 h 490"/>
              <a:gd name="T8" fmla="*/ 412 w 478"/>
              <a:gd name="T9" fmla="*/ 190 h 490"/>
              <a:gd name="T10" fmla="*/ 372 w 478"/>
              <a:gd name="T11" fmla="*/ 170 h 490"/>
              <a:gd name="T12" fmla="*/ 350 w 478"/>
              <a:gd name="T13" fmla="*/ 164 h 490"/>
              <a:gd name="T14" fmla="*/ 356 w 478"/>
              <a:gd name="T15" fmla="*/ 118 h 490"/>
              <a:gd name="T16" fmla="*/ 354 w 478"/>
              <a:gd name="T17" fmla="*/ 76 h 490"/>
              <a:gd name="T18" fmla="*/ 346 w 478"/>
              <a:gd name="T19" fmla="*/ 40 h 490"/>
              <a:gd name="T20" fmla="*/ 336 w 478"/>
              <a:gd name="T21" fmla="*/ 14 h 490"/>
              <a:gd name="T22" fmla="*/ 312 w 478"/>
              <a:gd name="T23" fmla="*/ 30 h 490"/>
              <a:gd name="T24" fmla="*/ 306 w 478"/>
              <a:gd name="T25" fmla="*/ 0 h 490"/>
              <a:gd name="T26" fmla="*/ 264 w 478"/>
              <a:gd name="T27" fmla="*/ 22 h 490"/>
              <a:gd name="T28" fmla="*/ 232 w 478"/>
              <a:gd name="T29" fmla="*/ 46 h 490"/>
              <a:gd name="T30" fmla="*/ 202 w 478"/>
              <a:gd name="T31" fmla="*/ 78 h 490"/>
              <a:gd name="T32" fmla="*/ 188 w 478"/>
              <a:gd name="T33" fmla="*/ 98 h 490"/>
              <a:gd name="T34" fmla="*/ 146 w 478"/>
              <a:gd name="T35" fmla="*/ 78 h 490"/>
              <a:gd name="T36" fmla="*/ 106 w 478"/>
              <a:gd name="T37" fmla="*/ 66 h 490"/>
              <a:gd name="T38" fmla="*/ 70 w 478"/>
              <a:gd name="T39" fmla="*/ 64 h 490"/>
              <a:gd name="T40" fmla="*/ 42 w 478"/>
              <a:gd name="T41" fmla="*/ 64 h 490"/>
              <a:gd name="T42" fmla="*/ 50 w 478"/>
              <a:gd name="T43" fmla="*/ 92 h 490"/>
              <a:gd name="T44" fmla="*/ 20 w 478"/>
              <a:gd name="T45" fmla="*/ 88 h 490"/>
              <a:gd name="T46" fmla="*/ 28 w 478"/>
              <a:gd name="T47" fmla="*/ 132 h 490"/>
              <a:gd name="T48" fmla="*/ 38 w 478"/>
              <a:gd name="T49" fmla="*/ 168 h 490"/>
              <a:gd name="T50" fmla="*/ 58 w 478"/>
              <a:gd name="T51" fmla="*/ 206 h 490"/>
              <a:gd name="T52" fmla="*/ 72 w 478"/>
              <a:gd name="T53" fmla="*/ 226 h 490"/>
              <a:gd name="T54" fmla="*/ 40 w 478"/>
              <a:gd name="T55" fmla="*/ 262 h 490"/>
              <a:gd name="T56" fmla="*/ 18 w 478"/>
              <a:gd name="T57" fmla="*/ 298 h 490"/>
              <a:gd name="T58" fmla="*/ 6 w 478"/>
              <a:gd name="T59" fmla="*/ 332 h 490"/>
              <a:gd name="T60" fmla="*/ 0 w 478"/>
              <a:gd name="T61" fmla="*/ 360 h 490"/>
              <a:gd name="T62" fmla="*/ 28 w 478"/>
              <a:gd name="T63" fmla="*/ 360 h 490"/>
              <a:gd name="T64" fmla="*/ 16 w 478"/>
              <a:gd name="T65" fmla="*/ 386 h 490"/>
              <a:gd name="T66" fmla="*/ 64 w 478"/>
              <a:gd name="T67" fmla="*/ 392 h 490"/>
              <a:gd name="T68" fmla="*/ 104 w 478"/>
              <a:gd name="T69" fmla="*/ 390 h 490"/>
              <a:gd name="T70" fmla="*/ 148 w 478"/>
              <a:gd name="T71" fmla="*/ 380 h 490"/>
              <a:gd name="T72" fmla="*/ 170 w 478"/>
              <a:gd name="T73" fmla="*/ 370 h 490"/>
              <a:gd name="T74" fmla="*/ 190 w 478"/>
              <a:gd name="T75" fmla="*/ 414 h 490"/>
              <a:gd name="T76" fmla="*/ 216 w 478"/>
              <a:gd name="T77" fmla="*/ 448 h 490"/>
              <a:gd name="T78" fmla="*/ 242 w 478"/>
              <a:gd name="T79" fmla="*/ 472 h 490"/>
              <a:gd name="T80" fmla="*/ 266 w 478"/>
              <a:gd name="T81" fmla="*/ 490 h 490"/>
              <a:gd name="T82" fmla="*/ 276 w 478"/>
              <a:gd name="T83" fmla="*/ 464 h 490"/>
              <a:gd name="T84" fmla="*/ 296 w 478"/>
              <a:gd name="T85" fmla="*/ 484 h 490"/>
              <a:gd name="T86" fmla="*/ 320 w 478"/>
              <a:gd name="T87" fmla="*/ 444 h 490"/>
              <a:gd name="T88" fmla="*/ 334 w 478"/>
              <a:gd name="T89" fmla="*/ 406 h 490"/>
              <a:gd name="T90" fmla="*/ 342 w 478"/>
              <a:gd name="T91" fmla="*/ 362 h 490"/>
              <a:gd name="T92" fmla="*/ 342 w 478"/>
              <a:gd name="T93" fmla="*/ 338 h 490"/>
              <a:gd name="T94" fmla="*/ 386 w 478"/>
              <a:gd name="T95" fmla="*/ 328 h 490"/>
              <a:gd name="T96" fmla="*/ 424 w 478"/>
              <a:gd name="T97" fmla="*/ 312 h 490"/>
              <a:gd name="T98" fmla="*/ 454 w 478"/>
              <a:gd name="T99" fmla="*/ 294 h 490"/>
              <a:gd name="T100" fmla="*/ 474 w 478"/>
              <a:gd name="T101" fmla="*/ 276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78" h="490">
                <a:moveTo>
                  <a:pt x="474" y="276"/>
                </a:moveTo>
                <a:lnTo>
                  <a:pt x="474" y="276"/>
                </a:lnTo>
                <a:lnTo>
                  <a:pt x="452" y="260"/>
                </a:lnTo>
                <a:lnTo>
                  <a:pt x="452" y="260"/>
                </a:lnTo>
                <a:lnTo>
                  <a:pt x="478" y="246"/>
                </a:lnTo>
                <a:lnTo>
                  <a:pt x="478" y="246"/>
                </a:lnTo>
                <a:lnTo>
                  <a:pt x="458" y="224"/>
                </a:lnTo>
                <a:lnTo>
                  <a:pt x="444" y="212"/>
                </a:lnTo>
                <a:lnTo>
                  <a:pt x="430" y="202"/>
                </a:lnTo>
                <a:lnTo>
                  <a:pt x="412" y="190"/>
                </a:lnTo>
                <a:lnTo>
                  <a:pt x="394" y="180"/>
                </a:lnTo>
                <a:lnTo>
                  <a:pt x="372" y="170"/>
                </a:lnTo>
                <a:lnTo>
                  <a:pt x="350" y="164"/>
                </a:lnTo>
                <a:lnTo>
                  <a:pt x="350" y="164"/>
                </a:lnTo>
                <a:lnTo>
                  <a:pt x="354" y="140"/>
                </a:lnTo>
                <a:lnTo>
                  <a:pt x="356" y="118"/>
                </a:lnTo>
                <a:lnTo>
                  <a:pt x="356" y="96"/>
                </a:lnTo>
                <a:lnTo>
                  <a:pt x="354" y="76"/>
                </a:lnTo>
                <a:lnTo>
                  <a:pt x="350" y="56"/>
                </a:lnTo>
                <a:lnTo>
                  <a:pt x="346" y="40"/>
                </a:lnTo>
                <a:lnTo>
                  <a:pt x="336" y="14"/>
                </a:lnTo>
                <a:lnTo>
                  <a:pt x="336" y="14"/>
                </a:lnTo>
                <a:lnTo>
                  <a:pt x="312" y="30"/>
                </a:lnTo>
                <a:lnTo>
                  <a:pt x="312" y="30"/>
                </a:lnTo>
                <a:lnTo>
                  <a:pt x="306" y="0"/>
                </a:lnTo>
                <a:lnTo>
                  <a:pt x="306" y="0"/>
                </a:lnTo>
                <a:lnTo>
                  <a:pt x="280" y="12"/>
                </a:lnTo>
                <a:lnTo>
                  <a:pt x="264" y="22"/>
                </a:lnTo>
                <a:lnTo>
                  <a:pt x="248" y="32"/>
                </a:lnTo>
                <a:lnTo>
                  <a:pt x="232" y="46"/>
                </a:lnTo>
                <a:lnTo>
                  <a:pt x="216" y="60"/>
                </a:lnTo>
                <a:lnTo>
                  <a:pt x="202" y="78"/>
                </a:lnTo>
                <a:lnTo>
                  <a:pt x="188" y="98"/>
                </a:lnTo>
                <a:lnTo>
                  <a:pt x="188" y="98"/>
                </a:lnTo>
                <a:lnTo>
                  <a:pt x="168" y="86"/>
                </a:lnTo>
                <a:lnTo>
                  <a:pt x="146" y="78"/>
                </a:lnTo>
                <a:lnTo>
                  <a:pt x="126" y="72"/>
                </a:lnTo>
                <a:lnTo>
                  <a:pt x="106" y="66"/>
                </a:lnTo>
                <a:lnTo>
                  <a:pt x="88" y="64"/>
                </a:lnTo>
                <a:lnTo>
                  <a:pt x="70" y="64"/>
                </a:lnTo>
                <a:lnTo>
                  <a:pt x="42" y="64"/>
                </a:lnTo>
                <a:lnTo>
                  <a:pt x="42" y="64"/>
                </a:lnTo>
                <a:lnTo>
                  <a:pt x="50" y="92"/>
                </a:lnTo>
                <a:lnTo>
                  <a:pt x="50" y="92"/>
                </a:lnTo>
                <a:lnTo>
                  <a:pt x="20" y="88"/>
                </a:lnTo>
                <a:lnTo>
                  <a:pt x="20" y="88"/>
                </a:lnTo>
                <a:lnTo>
                  <a:pt x="24" y="116"/>
                </a:lnTo>
                <a:lnTo>
                  <a:pt x="28" y="132"/>
                </a:lnTo>
                <a:lnTo>
                  <a:pt x="32" y="150"/>
                </a:lnTo>
                <a:lnTo>
                  <a:pt x="38" y="168"/>
                </a:lnTo>
                <a:lnTo>
                  <a:pt x="46" y="188"/>
                </a:lnTo>
                <a:lnTo>
                  <a:pt x="58" y="206"/>
                </a:lnTo>
                <a:lnTo>
                  <a:pt x="72" y="226"/>
                </a:lnTo>
                <a:lnTo>
                  <a:pt x="72" y="226"/>
                </a:lnTo>
                <a:lnTo>
                  <a:pt x="54" y="242"/>
                </a:lnTo>
                <a:lnTo>
                  <a:pt x="40" y="262"/>
                </a:lnTo>
                <a:lnTo>
                  <a:pt x="28" y="280"/>
                </a:lnTo>
                <a:lnTo>
                  <a:pt x="18" y="298"/>
                </a:lnTo>
                <a:lnTo>
                  <a:pt x="12" y="316"/>
                </a:lnTo>
                <a:lnTo>
                  <a:pt x="6" y="332"/>
                </a:lnTo>
                <a:lnTo>
                  <a:pt x="0" y="360"/>
                </a:lnTo>
                <a:lnTo>
                  <a:pt x="0" y="360"/>
                </a:lnTo>
                <a:lnTo>
                  <a:pt x="28" y="360"/>
                </a:lnTo>
                <a:lnTo>
                  <a:pt x="28" y="360"/>
                </a:lnTo>
                <a:lnTo>
                  <a:pt x="16" y="386"/>
                </a:lnTo>
                <a:lnTo>
                  <a:pt x="16" y="386"/>
                </a:lnTo>
                <a:lnTo>
                  <a:pt x="46" y="392"/>
                </a:lnTo>
                <a:lnTo>
                  <a:pt x="64" y="392"/>
                </a:lnTo>
                <a:lnTo>
                  <a:pt x="82" y="392"/>
                </a:lnTo>
                <a:lnTo>
                  <a:pt x="104" y="390"/>
                </a:lnTo>
                <a:lnTo>
                  <a:pt x="126" y="386"/>
                </a:lnTo>
                <a:lnTo>
                  <a:pt x="148" y="380"/>
                </a:lnTo>
                <a:lnTo>
                  <a:pt x="170" y="370"/>
                </a:lnTo>
                <a:lnTo>
                  <a:pt x="170" y="370"/>
                </a:lnTo>
                <a:lnTo>
                  <a:pt x="180" y="392"/>
                </a:lnTo>
                <a:lnTo>
                  <a:pt x="190" y="414"/>
                </a:lnTo>
                <a:lnTo>
                  <a:pt x="202" y="432"/>
                </a:lnTo>
                <a:lnTo>
                  <a:pt x="216" y="448"/>
                </a:lnTo>
                <a:lnTo>
                  <a:pt x="230" y="462"/>
                </a:lnTo>
                <a:lnTo>
                  <a:pt x="242" y="472"/>
                </a:lnTo>
                <a:lnTo>
                  <a:pt x="266" y="490"/>
                </a:lnTo>
                <a:lnTo>
                  <a:pt x="266" y="490"/>
                </a:lnTo>
                <a:lnTo>
                  <a:pt x="276" y="464"/>
                </a:lnTo>
                <a:lnTo>
                  <a:pt x="276" y="464"/>
                </a:lnTo>
                <a:lnTo>
                  <a:pt x="296" y="484"/>
                </a:lnTo>
                <a:lnTo>
                  <a:pt x="296" y="484"/>
                </a:lnTo>
                <a:lnTo>
                  <a:pt x="312" y="460"/>
                </a:lnTo>
                <a:lnTo>
                  <a:pt x="320" y="444"/>
                </a:lnTo>
                <a:lnTo>
                  <a:pt x="328" y="426"/>
                </a:lnTo>
                <a:lnTo>
                  <a:pt x="334" y="406"/>
                </a:lnTo>
                <a:lnTo>
                  <a:pt x="340" y="384"/>
                </a:lnTo>
                <a:lnTo>
                  <a:pt x="342" y="362"/>
                </a:lnTo>
                <a:lnTo>
                  <a:pt x="342" y="338"/>
                </a:lnTo>
                <a:lnTo>
                  <a:pt x="342" y="338"/>
                </a:lnTo>
                <a:lnTo>
                  <a:pt x="366" y="334"/>
                </a:lnTo>
                <a:lnTo>
                  <a:pt x="386" y="328"/>
                </a:lnTo>
                <a:lnTo>
                  <a:pt x="406" y="320"/>
                </a:lnTo>
                <a:lnTo>
                  <a:pt x="424" y="312"/>
                </a:lnTo>
                <a:lnTo>
                  <a:pt x="440" y="304"/>
                </a:lnTo>
                <a:lnTo>
                  <a:pt x="454" y="294"/>
                </a:lnTo>
                <a:lnTo>
                  <a:pt x="474" y="276"/>
                </a:lnTo>
                <a:lnTo>
                  <a:pt x="474" y="276"/>
                </a:lnTo>
                <a:close/>
              </a:path>
            </a:pathLst>
          </a:cu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tx1"/>
              </a:gs>
            </a:gsLst>
            <a:lin ang="108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9" name="Group 9"/>
          <p:cNvGrpSpPr>
            <a:grpSpLocks noChangeAspect="1"/>
          </p:cNvGrpSpPr>
          <p:nvPr/>
        </p:nvGrpSpPr>
        <p:grpSpPr bwMode="auto">
          <a:xfrm rot="17100000">
            <a:off x="5039811" y="2098071"/>
            <a:ext cx="2545499" cy="2095010"/>
            <a:chOff x="1044" y="2281"/>
            <a:chExt cx="2684" cy="2209"/>
          </a:xfrm>
        </p:grpSpPr>
        <p:sp>
          <p:nvSpPr>
            <p:cNvPr id="30" name="Freeform 10"/>
            <p:cNvSpPr>
              <a:spLocks/>
            </p:cNvSpPr>
            <p:nvPr userDrawn="1"/>
          </p:nvSpPr>
          <p:spPr bwMode="auto">
            <a:xfrm>
              <a:off x="1054" y="2318"/>
              <a:ext cx="2674" cy="2172"/>
            </a:xfrm>
            <a:custGeom>
              <a:avLst/>
              <a:gdLst>
                <a:gd name="T0" fmla="*/ 2340 w 2674"/>
                <a:gd name="T1" fmla="*/ 1210 h 2172"/>
                <a:gd name="T2" fmla="*/ 2296 w 2674"/>
                <a:gd name="T3" fmla="*/ 1124 h 2172"/>
                <a:gd name="T4" fmla="*/ 2528 w 2674"/>
                <a:gd name="T5" fmla="*/ 984 h 2172"/>
                <a:gd name="T6" fmla="*/ 2296 w 2674"/>
                <a:gd name="T7" fmla="*/ 946 h 2172"/>
                <a:gd name="T8" fmla="*/ 2228 w 2674"/>
                <a:gd name="T9" fmla="*/ 890 h 2172"/>
                <a:gd name="T10" fmla="*/ 2386 w 2674"/>
                <a:gd name="T11" fmla="*/ 746 h 2172"/>
                <a:gd name="T12" fmla="*/ 2302 w 2674"/>
                <a:gd name="T13" fmla="*/ 678 h 2172"/>
                <a:gd name="T14" fmla="*/ 2206 w 2674"/>
                <a:gd name="T15" fmla="*/ 620 h 2172"/>
                <a:gd name="T16" fmla="*/ 2296 w 2674"/>
                <a:gd name="T17" fmla="*/ 394 h 2172"/>
                <a:gd name="T18" fmla="*/ 2046 w 2674"/>
                <a:gd name="T19" fmla="*/ 480 h 2172"/>
                <a:gd name="T20" fmla="*/ 1882 w 2674"/>
                <a:gd name="T21" fmla="*/ 494 h 2172"/>
                <a:gd name="T22" fmla="*/ 1880 w 2674"/>
                <a:gd name="T23" fmla="*/ 358 h 2172"/>
                <a:gd name="T24" fmla="*/ 1710 w 2674"/>
                <a:gd name="T25" fmla="*/ 428 h 2172"/>
                <a:gd name="T26" fmla="*/ 1570 w 2674"/>
                <a:gd name="T27" fmla="*/ 436 h 2172"/>
                <a:gd name="T28" fmla="*/ 1470 w 2674"/>
                <a:gd name="T29" fmla="*/ 298 h 2172"/>
                <a:gd name="T30" fmla="*/ 1336 w 2674"/>
                <a:gd name="T31" fmla="*/ 176 h 2172"/>
                <a:gd name="T32" fmla="*/ 1184 w 2674"/>
                <a:gd name="T33" fmla="*/ 442 h 2172"/>
                <a:gd name="T34" fmla="*/ 1076 w 2674"/>
                <a:gd name="T35" fmla="*/ 444 h 2172"/>
                <a:gd name="T36" fmla="*/ 930 w 2674"/>
                <a:gd name="T37" fmla="*/ 296 h 2172"/>
                <a:gd name="T38" fmla="*/ 850 w 2674"/>
                <a:gd name="T39" fmla="*/ 454 h 2172"/>
                <a:gd name="T40" fmla="*/ 718 w 2674"/>
                <a:gd name="T41" fmla="*/ 486 h 2172"/>
                <a:gd name="T42" fmla="*/ 390 w 2674"/>
                <a:gd name="T43" fmla="*/ 310 h 2172"/>
                <a:gd name="T44" fmla="*/ 464 w 2674"/>
                <a:gd name="T45" fmla="*/ 488 h 2172"/>
                <a:gd name="T46" fmla="*/ 504 w 2674"/>
                <a:gd name="T47" fmla="*/ 684 h 2172"/>
                <a:gd name="T48" fmla="*/ 404 w 2674"/>
                <a:gd name="T49" fmla="*/ 772 h 2172"/>
                <a:gd name="T50" fmla="*/ 126 w 2674"/>
                <a:gd name="T51" fmla="*/ 752 h 2172"/>
                <a:gd name="T52" fmla="*/ 338 w 2674"/>
                <a:gd name="T53" fmla="*/ 984 h 2172"/>
                <a:gd name="T54" fmla="*/ 344 w 2674"/>
                <a:gd name="T55" fmla="*/ 1090 h 2172"/>
                <a:gd name="T56" fmla="*/ 206 w 2674"/>
                <a:gd name="T57" fmla="*/ 1146 h 2172"/>
                <a:gd name="T58" fmla="*/ 230 w 2674"/>
                <a:gd name="T59" fmla="*/ 1194 h 2172"/>
                <a:gd name="T60" fmla="*/ 326 w 2674"/>
                <a:gd name="T61" fmla="*/ 1294 h 2172"/>
                <a:gd name="T62" fmla="*/ 266 w 2674"/>
                <a:gd name="T63" fmla="*/ 1402 h 2172"/>
                <a:gd name="T64" fmla="*/ 90 w 2674"/>
                <a:gd name="T65" fmla="*/ 1540 h 2172"/>
                <a:gd name="T66" fmla="*/ 410 w 2674"/>
                <a:gd name="T67" fmla="*/ 1546 h 2172"/>
                <a:gd name="T68" fmla="*/ 472 w 2674"/>
                <a:gd name="T69" fmla="*/ 1626 h 2172"/>
                <a:gd name="T70" fmla="*/ 362 w 2674"/>
                <a:gd name="T71" fmla="*/ 1816 h 2172"/>
                <a:gd name="T72" fmla="*/ 652 w 2674"/>
                <a:gd name="T73" fmla="*/ 1758 h 2172"/>
                <a:gd name="T74" fmla="*/ 708 w 2674"/>
                <a:gd name="T75" fmla="*/ 1820 h 2172"/>
                <a:gd name="T76" fmla="*/ 598 w 2674"/>
                <a:gd name="T77" fmla="*/ 2132 h 2172"/>
                <a:gd name="T78" fmla="*/ 906 w 2674"/>
                <a:gd name="T79" fmla="*/ 1908 h 2172"/>
                <a:gd name="T80" fmla="*/ 974 w 2674"/>
                <a:gd name="T81" fmla="*/ 1952 h 2172"/>
                <a:gd name="T82" fmla="*/ 1064 w 2674"/>
                <a:gd name="T83" fmla="*/ 1966 h 2172"/>
                <a:gd name="T84" fmla="*/ 1164 w 2674"/>
                <a:gd name="T85" fmla="*/ 1902 h 2172"/>
                <a:gd name="T86" fmla="*/ 1258 w 2674"/>
                <a:gd name="T87" fmla="*/ 2052 h 2172"/>
                <a:gd name="T88" fmla="*/ 1338 w 2674"/>
                <a:gd name="T89" fmla="*/ 2024 h 2172"/>
                <a:gd name="T90" fmla="*/ 1446 w 2674"/>
                <a:gd name="T91" fmla="*/ 1910 h 2172"/>
                <a:gd name="T92" fmla="*/ 1580 w 2674"/>
                <a:gd name="T93" fmla="*/ 1930 h 2172"/>
                <a:gd name="T94" fmla="*/ 1772 w 2674"/>
                <a:gd name="T95" fmla="*/ 2152 h 2172"/>
                <a:gd name="T96" fmla="*/ 1754 w 2674"/>
                <a:gd name="T97" fmla="*/ 1972 h 2172"/>
                <a:gd name="T98" fmla="*/ 1848 w 2674"/>
                <a:gd name="T99" fmla="*/ 1902 h 2172"/>
                <a:gd name="T100" fmla="*/ 2098 w 2674"/>
                <a:gd name="T101" fmla="*/ 1984 h 2172"/>
                <a:gd name="T102" fmla="*/ 2130 w 2674"/>
                <a:gd name="T103" fmla="*/ 1900 h 2172"/>
                <a:gd name="T104" fmla="*/ 2106 w 2674"/>
                <a:gd name="T105" fmla="*/ 1746 h 2172"/>
                <a:gd name="T106" fmla="*/ 2196 w 2674"/>
                <a:gd name="T107" fmla="*/ 1706 h 2172"/>
                <a:gd name="T108" fmla="*/ 2226 w 2674"/>
                <a:gd name="T109" fmla="*/ 1614 h 2172"/>
                <a:gd name="T110" fmla="*/ 2192 w 2674"/>
                <a:gd name="T111" fmla="*/ 1494 h 2172"/>
                <a:gd name="T112" fmla="*/ 2404 w 2674"/>
                <a:gd name="T113" fmla="*/ 1380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74" h="2172">
                  <a:moveTo>
                    <a:pt x="2668" y="1308"/>
                  </a:moveTo>
                  <a:lnTo>
                    <a:pt x="2668" y="1308"/>
                  </a:lnTo>
                  <a:lnTo>
                    <a:pt x="2566" y="1284"/>
                  </a:lnTo>
                  <a:lnTo>
                    <a:pt x="2482" y="1264"/>
                  </a:lnTo>
                  <a:lnTo>
                    <a:pt x="2414" y="1242"/>
                  </a:lnTo>
                  <a:lnTo>
                    <a:pt x="2384" y="1232"/>
                  </a:lnTo>
                  <a:lnTo>
                    <a:pt x="2360" y="1220"/>
                  </a:lnTo>
                  <a:lnTo>
                    <a:pt x="2340" y="1210"/>
                  </a:lnTo>
                  <a:lnTo>
                    <a:pt x="2322" y="1200"/>
                  </a:lnTo>
                  <a:lnTo>
                    <a:pt x="2308" y="1190"/>
                  </a:lnTo>
                  <a:lnTo>
                    <a:pt x="2298" y="1178"/>
                  </a:lnTo>
                  <a:lnTo>
                    <a:pt x="2292" y="1168"/>
                  </a:lnTo>
                  <a:lnTo>
                    <a:pt x="2288" y="1158"/>
                  </a:lnTo>
                  <a:lnTo>
                    <a:pt x="2288" y="1146"/>
                  </a:lnTo>
                  <a:lnTo>
                    <a:pt x="2290" y="1136"/>
                  </a:lnTo>
                  <a:lnTo>
                    <a:pt x="2296" y="1124"/>
                  </a:lnTo>
                  <a:lnTo>
                    <a:pt x="2304" y="1112"/>
                  </a:lnTo>
                  <a:lnTo>
                    <a:pt x="2316" y="1102"/>
                  </a:lnTo>
                  <a:lnTo>
                    <a:pt x="2330" y="1090"/>
                  </a:lnTo>
                  <a:lnTo>
                    <a:pt x="2346" y="1078"/>
                  </a:lnTo>
                  <a:lnTo>
                    <a:pt x="2366" y="1066"/>
                  </a:lnTo>
                  <a:lnTo>
                    <a:pt x="2410" y="1040"/>
                  </a:lnTo>
                  <a:lnTo>
                    <a:pt x="2466" y="1012"/>
                  </a:lnTo>
                  <a:lnTo>
                    <a:pt x="2528" y="984"/>
                  </a:lnTo>
                  <a:lnTo>
                    <a:pt x="2674" y="922"/>
                  </a:lnTo>
                  <a:lnTo>
                    <a:pt x="2674" y="922"/>
                  </a:lnTo>
                  <a:lnTo>
                    <a:pt x="2584" y="934"/>
                  </a:lnTo>
                  <a:lnTo>
                    <a:pt x="2502" y="944"/>
                  </a:lnTo>
                  <a:lnTo>
                    <a:pt x="2430" y="950"/>
                  </a:lnTo>
                  <a:lnTo>
                    <a:pt x="2370" y="952"/>
                  </a:lnTo>
                  <a:lnTo>
                    <a:pt x="2318" y="950"/>
                  </a:lnTo>
                  <a:lnTo>
                    <a:pt x="2296" y="946"/>
                  </a:lnTo>
                  <a:lnTo>
                    <a:pt x="2278" y="942"/>
                  </a:lnTo>
                  <a:lnTo>
                    <a:pt x="2262" y="938"/>
                  </a:lnTo>
                  <a:lnTo>
                    <a:pt x="2248" y="932"/>
                  </a:lnTo>
                  <a:lnTo>
                    <a:pt x="2238" y="926"/>
                  </a:lnTo>
                  <a:lnTo>
                    <a:pt x="2232" y="918"/>
                  </a:lnTo>
                  <a:lnTo>
                    <a:pt x="2226" y="910"/>
                  </a:lnTo>
                  <a:lnTo>
                    <a:pt x="2226" y="900"/>
                  </a:lnTo>
                  <a:lnTo>
                    <a:pt x="2228" y="890"/>
                  </a:lnTo>
                  <a:lnTo>
                    <a:pt x="2232" y="878"/>
                  </a:lnTo>
                  <a:lnTo>
                    <a:pt x="2240" y="864"/>
                  </a:lnTo>
                  <a:lnTo>
                    <a:pt x="2250" y="850"/>
                  </a:lnTo>
                  <a:lnTo>
                    <a:pt x="2266" y="836"/>
                  </a:lnTo>
                  <a:lnTo>
                    <a:pt x="2282" y="820"/>
                  </a:lnTo>
                  <a:lnTo>
                    <a:pt x="2304" y="804"/>
                  </a:lnTo>
                  <a:lnTo>
                    <a:pt x="2328" y="786"/>
                  </a:lnTo>
                  <a:lnTo>
                    <a:pt x="2386" y="746"/>
                  </a:lnTo>
                  <a:lnTo>
                    <a:pt x="2458" y="704"/>
                  </a:lnTo>
                  <a:lnTo>
                    <a:pt x="2544" y="656"/>
                  </a:lnTo>
                  <a:lnTo>
                    <a:pt x="2544" y="656"/>
                  </a:lnTo>
                  <a:lnTo>
                    <a:pt x="2458" y="670"/>
                  </a:lnTo>
                  <a:lnTo>
                    <a:pt x="2384" y="678"/>
                  </a:lnTo>
                  <a:lnTo>
                    <a:pt x="2354" y="678"/>
                  </a:lnTo>
                  <a:lnTo>
                    <a:pt x="2326" y="678"/>
                  </a:lnTo>
                  <a:lnTo>
                    <a:pt x="2302" y="678"/>
                  </a:lnTo>
                  <a:lnTo>
                    <a:pt x="2280" y="674"/>
                  </a:lnTo>
                  <a:lnTo>
                    <a:pt x="2262" y="670"/>
                  </a:lnTo>
                  <a:lnTo>
                    <a:pt x="2246" y="666"/>
                  </a:lnTo>
                  <a:lnTo>
                    <a:pt x="2234" y="658"/>
                  </a:lnTo>
                  <a:lnTo>
                    <a:pt x="2224" y="650"/>
                  </a:lnTo>
                  <a:lnTo>
                    <a:pt x="2216" y="642"/>
                  </a:lnTo>
                  <a:lnTo>
                    <a:pt x="2210" y="632"/>
                  </a:lnTo>
                  <a:lnTo>
                    <a:pt x="2206" y="620"/>
                  </a:lnTo>
                  <a:lnTo>
                    <a:pt x="2206" y="608"/>
                  </a:lnTo>
                  <a:lnTo>
                    <a:pt x="2206" y="594"/>
                  </a:lnTo>
                  <a:lnTo>
                    <a:pt x="2208" y="580"/>
                  </a:lnTo>
                  <a:lnTo>
                    <a:pt x="2212" y="566"/>
                  </a:lnTo>
                  <a:lnTo>
                    <a:pt x="2218" y="550"/>
                  </a:lnTo>
                  <a:lnTo>
                    <a:pt x="2232" y="514"/>
                  </a:lnTo>
                  <a:lnTo>
                    <a:pt x="2250" y="478"/>
                  </a:lnTo>
                  <a:lnTo>
                    <a:pt x="2296" y="394"/>
                  </a:lnTo>
                  <a:lnTo>
                    <a:pt x="2346" y="304"/>
                  </a:lnTo>
                  <a:lnTo>
                    <a:pt x="2346" y="304"/>
                  </a:lnTo>
                  <a:lnTo>
                    <a:pt x="2296" y="340"/>
                  </a:lnTo>
                  <a:lnTo>
                    <a:pt x="2244" y="374"/>
                  </a:lnTo>
                  <a:lnTo>
                    <a:pt x="2192" y="406"/>
                  </a:lnTo>
                  <a:lnTo>
                    <a:pt x="2142" y="434"/>
                  </a:lnTo>
                  <a:lnTo>
                    <a:pt x="2092" y="458"/>
                  </a:lnTo>
                  <a:lnTo>
                    <a:pt x="2046" y="480"/>
                  </a:lnTo>
                  <a:lnTo>
                    <a:pt x="2004" y="496"/>
                  </a:lnTo>
                  <a:lnTo>
                    <a:pt x="1966" y="504"/>
                  </a:lnTo>
                  <a:lnTo>
                    <a:pt x="1948" y="508"/>
                  </a:lnTo>
                  <a:lnTo>
                    <a:pt x="1932" y="508"/>
                  </a:lnTo>
                  <a:lnTo>
                    <a:pt x="1918" y="508"/>
                  </a:lnTo>
                  <a:lnTo>
                    <a:pt x="1904" y="504"/>
                  </a:lnTo>
                  <a:lnTo>
                    <a:pt x="1892" y="500"/>
                  </a:lnTo>
                  <a:lnTo>
                    <a:pt x="1882" y="494"/>
                  </a:lnTo>
                  <a:lnTo>
                    <a:pt x="1874" y="484"/>
                  </a:lnTo>
                  <a:lnTo>
                    <a:pt x="1870" y="474"/>
                  </a:lnTo>
                  <a:lnTo>
                    <a:pt x="1866" y="460"/>
                  </a:lnTo>
                  <a:lnTo>
                    <a:pt x="1864" y="446"/>
                  </a:lnTo>
                  <a:lnTo>
                    <a:pt x="1864" y="428"/>
                  </a:lnTo>
                  <a:lnTo>
                    <a:pt x="1866" y="406"/>
                  </a:lnTo>
                  <a:lnTo>
                    <a:pt x="1872" y="384"/>
                  </a:lnTo>
                  <a:lnTo>
                    <a:pt x="1880" y="358"/>
                  </a:lnTo>
                  <a:lnTo>
                    <a:pt x="1890" y="330"/>
                  </a:lnTo>
                  <a:lnTo>
                    <a:pt x="1904" y="298"/>
                  </a:lnTo>
                  <a:lnTo>
                    <a:pt x="1904" y="298"/>
                  </a:lnTo>
                  <a:lnTo>
                    <a:pt x="1850" y="340"/>
                  </a:lnTo>
                  <a:lnTo>
                    <a:pt x="1800" y="378"/>
                  </a:lnTo>
                  <a:lnTo>
                    <a:pt x="1754" y="406"/>
                  </a:lnTo>
                  <a:lnTo>
                    <a:pt x="1732" y="418"/>
                  </a:lnTo>
                  <a:lnTo>
                    <a:pt x="1710" y="428"/>
                  </a:lnTo>
                  <a:lnTo>
                    <a:pt x="1690" y="436"/>
                  </a:lnTo>
                  <a:lnTo>
                    <a:pt x="1672" y="442"/>
                  </a:lnTo>
                  <a:lnTo>
                    <a:pt x="1652" y="446"/>
                  </a:lnTo>
                  <a:lnTo>
                    <a:pt x="1634" y="448"/>
                  </a:lnTo>
                  <a:lnTo>
                    <a:pt x="1618" y="448"/>
                  </a:lnTo>
                  <a:lnTo>
                    <a:pt x="1602" y="446"/>
                  </a:lnTo>
                  <a:lnTo>
                    <a:pt x="1586" y="442"/>
                  </a:lnTo>
                  <a:lnTo>
                    <a:pt x="1570" y="436"/>
                  </a:lnTo>
                  <a:lnTo>
                    <a:pt x="1556" y="426"/>
                  </a:lnTo>
                  <a:lnTo>
                    <a:pt x="1542" y="416"/>
                  </a:lnTo>
                  <a:lnTo>
                    <a:pt x="1528" y="402"/>
                  </a:lnTo>
                  <a:lnTo>
                    <a:pt x="1516" y="386"/>
                  </a:lnTo>
                  <a:lnTo>
                    <a:pt x="1504" y="368"/>
                  </a:lnTo>
                  <a:lnTo>
                    <a:pt x="1492" y="348"/>
                  </a:lnTo>
                  <a:lnTo>
                    <a:pt x="1480" y="324"/>
                  </a:lnTo>
                  <a:lnTo>
                    <a:pt x="1470" y="298"/>
                  </a:lnTo>
                  <a:lnTo>
                    <a:pt x="1460" y="270"/>
                  </a:lnTo>
                  <a:lnTo>
                    <a:pt x="1450" y="240"/>
                  </a:lnTo>
                  <a:lnTo>
                    <a:pt x="1430" y="170"/>
                  </a:lnTo>
                  <a:lnTo>
                    <a:pt x="1414" y="92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66" y="94"/>
                  </a:lnTo>
                  <a:lnTo>
                    <a:pt x="1336" y="176"/>
                  </a:lnTo>
                  <a:lnTo>
                    <a:pt x="1306" y="248"/>
                  </a:lnTo>
                  <a:lnTo>
                    <a:pt x="1278" y="310"/>
                  </a:lnTo>
                  <a:lnTo>
                    <a:pt x="1250" y="360"/>
                  </a:lnTo>
                  <a:lnTo>
                    <a:pt x="1236" y="382"/>
                  </a:lnTo>
                  <a:lnTo>
                    <a:pt x="1224" y="400"/>
                  </a:lnTo>
                  <a:lnTo>
                    <a:pt x="1210" y="416"/>
                  </a:lnTo>
                  <a:lnTo>
                    <a:pt x="1196" y="430"/>
                  </a:lnTo>
                  <a:lnTo>
                    <a:pt x="1184" y="442"/>
                  </a:lnTo>
                  <a:lnTo>
                    <a:pt x="1170" y="450"/>
                  </a:lnTo>
                  <a:lnTo>
                    <a:pt x="1158" y="458"/>
                  </a:lnTo>
                  <a:lnTo>
                    <a:pt x="1144" y="462"/>
                  </a:lnTo>
                  <a:lnTo>
                    <a:pt x="1130" y="462"/>
                  </a:lnTo>
                  <a:lnTo>
                    <a:pt x="1118" y="462"/>
                  </a:lnTo>
                  <a:lnTo>
                    <a:pt x="1104" y="458"/>
                  </a:lnTo>
                  <a:lnTo>
                    <a:pt x="1090" y="452"/>
                  </a:lnTo>
                  <a:lnTo>
                    <a:pt x="1076" y="444"/>
                  </a:lnTo>
                  <a:lnTo>
                    <a:pt x="1062" y="434"/>
                  </a:lnTo>
                  <a:lnTo>
                    <a:pt x="1046" y="422"/>
                  </a:lnTo>
                  <a:lnTo>
                    <a:pt x="1032" y="406"/>
                  </a:lnTo>
                  <a:lnTo>
                    <a:pt x="1002" y="368"/>
                  </a:lnTo>
                  <a:lnTo>
                    <a:pt x="970" y="322"/>
                  </a:lnTo>
                  <a:lnTo>
                    <a:pt x="934" y="266"/>
                  </a:lnTo>
                  <a:lnTo>
                    <a:pt x="934" y="266"/>
                  </a:lnTo>
                  <a:lnTo>
                    <a:pt x="930" y="296"/>
                  </a:lnTo>
                  <a:lnTo>
                    <a:pt x="922" y="324"/>
                  </a:lnTo>
                  <a:lnTo>
                    <a:pt x="914" y="348"/>
                  </a:lnTo>
                  <a:lnTo>
                    <a:pt x="906" y="372"/>
                  </a:lnTo>
                  <a:lnTo>
                    <a:pt x="898" y="392"/>
                  </a:lnTo>
                  <a:lnTo>
                    <a:pt x="886" y="410"/>
                  </a:lnTo>
                  <a:lnTo>
                    <a:pt x="876" y="428"/>
                  </a:lnTo>
                  <a:lnTo>
                    <a:pt x="864" y="442"/>
                  </a:lnTo>
                  <a:lnTo>
                    <a:pt x="850" y="454"/>
                  </a:lnTo>
                  <a:lnTo>
                    <a:pt x="838" y="464"/>
                  </a:lnTo>
                  <a:lnTo>
                    <a:pt x="822" y="474"/>
                  </a:lnTo>
                  <a:lnTo>
                    <a:pt x="808" y="480"/>
                  </a:lnTo>
                  <a:lnTo>
                    <a:pt x="790" y="484"/>
                  </a:lnTo>
                  <a:lnTo>
                    <a:pt x="774" y="488"/>
                  </a:lnTo>
                  <a:lnTo>
                    <a:pt x="756" y="488"/>
                  </a:lnTo>
                  <a:lnTo>
                    <a:pt x="738" y="488"/>
                  </a:lnTo>
                  <a:lnTo>
                    <a:pt x="718" y="486"/>
                  </a:lnTo>
                  <a:lnTo>
                    <a:pt x="698" y="480"/>
                  </a:lnTo>
                  <a:lnTo>
                    <a:pt x="676" y="476"/>
                  </a:lnTo>
                  <a:lnTo>
                    <a:pt x="654" y="468"/>
                  </a:lnTo>
                  <a:lnTo>
                    <a:pt x="608" y="448"/>
                  </a:lnTo>
                  <a:lnTo>
                    <a:pt x="558" y="422"/>
                  </a:lnTo>
                  <a:lnTo>
                    <a:pt x="504" y="390"/>
                  </a:lnTo>
                  <a:lnTo>
                    <a:pt x="448" y="354"/>
                  </a:lnTo>
                  <a:lnTo>
                    <a:pt x="390" y="310"/>
                  </a:lnTo>
                  <a:lnTo>
                    <a:pt x="328" y="264"/>
                  </a:lnTo>
                  <a:lnTo>
                    <a:pt x="328" y="264"/>
                  </a:lnTo>
                  <a:lnTo>
                    <a:pt x="358" y="306"/>
                  </a:lnTo>
                  <a:lnTo>
                    <a:pt x="384" y="346"/>
                  </a:lnTo>
                  <a:lnTo>
                    <a:pt x="408" y="386"/>
                  </a:lnTo>
                  <a:lnTo>
                    <a:pt x="430" y="422"/>
                  </a:lnTo>
                  <a:lnTo>
                    <a:pt x="448" y="456"/>
                  </a:lnTo>
                  <a:lnTo>
                    <a:pt x="464" y="488"/>
                  </a:lnTo>
                  <a:lnTo>
                    <a:pt x="478" y="520"/>
                  </a:lnTo>
                  <a:lnTo>
                    <a:pt x="488" y="548"/>
                  </a:lnTo>
                  <a:lnTo>
                    <a:pt x="496" y="576"/>
                  </a:lnTo>
                  <a:lnTo>
                    <a:pt x="502" y="600"/>
                  </a:lnTo>
                  <a:lnTo>
                    <a:pt x="506" y="624"/>
                  </a:lnTo>
                  <a:lnTo>
                    <a:pt x="508" y="646"/>
                  </a:lnTo>
                  <a:lnTo>
                    <a:pt x="506" y="666"/>
                  </a:lnTo>
                  <a:lnTo>
                    <a:pt x="504" y="684"/>
                  </a:lnTo>
                  <a:lnTo>
                    <a:pt x="498" y="702"/>
                  </a:lnTo>
                  <a:lnTo>
                    <a:pt x="490" y="716"/>
                  </a:lnTo>
                  <a:lnTo>
                    <a:pt x="482" y="730"/>
                  </a:lnTo>
                  <a:lnTo>
                    <a:pt x="470" y="742"/>
                  </a:lnTo>
                  <a:lnTo>
                    <a:pt x="456" y="752"/>
                  </a:lnTo>
                  <a:lnTo>
                    <a:pt x="442" y="760"/>
                  </a:lnTo>
                  <a:lnTo>
                    <a:pt x="424" y="768"/>
                  </a:lnTo>
                  <a:lnTo>
                    <a:pt x="404" y="772"/>
                  </a:lnTo>
                  <a:lnTo>
                    <a:pt x="384" y="778"/>
                  </a:lnTo>
                  <a:lnTo>
                    <a:pt x="362" y="780"/>
                  </a:lnTo>
                  <a:lnTo>
                    <a:pt x="338" y="782"/>
                  </a:lnTo>
                  <a:lnTo>
                    <a:pt x="312" y="782"/>
                  </a:lnTo>
                  <a:lnTo>
                    <a:pt x="284" y="780"/>
                  </a:lnTo>
                  <a:lnTo>
                    <a:pt x="256" y="776"/>
                  </a:lnTo>
                  <a:lnTo>
                    <a:pt x="192" y="768"/>
                  </a:lnTo>
                  <a:lnTo>
                    <a:pt x="126" y="752"/>
                  </a:lnTo>
                  <a:lnTo>
                    <a:pt x="126" y="752"/>
                  </a:lnTo>
                  <a:lnTo>
                    <a:pt x="168" y="792"/>
                  </a:lnTo>
                  <a:lnTo>
                    <a:pt x="208" y="828"/>
                  </a:lnTo>
                  <a:lnTo>
                    <a:pt x="246" y="866"/>
                  </a:lnTo>
                  <a:lnTo>
                    <a:pt x="278" y="902"/>
                  </a:lnTo>
                  <a:lnTo>
                    <a:pt x="306" y="936"/>
                  </a:lnTo>
                  <a:lnTo>
                    <a:pt x="328" y="970"/>
                  </a:lnTo>
                  <a:lnTo>
                    <a:pt x="338" y="984"/>
                  </a:lnTo>
                  <a:lnTo>
                    <a:pt x="344" y="1000"/>
                  </a:lnTo>
                  <a:lnTo>
                    <a:pt x="350" y="1014"/>
                  </a:lnTo>
                  <a:lnTo>
                    <a:pt x="354" y="1030"/>
                  </a:lnTo>
                  <a:lnTo>
                    <a:pt x="356" y="1042"/>
                  </a:lnTo>
                  <a:lnTo>
                    <a:pt x="356" y="1056"/>
                  </a:lnTo>
                  <a:lnTo>
                    <a:pt x="354" y="1068"/>
                  </a:lnTo>
                  <a:lnTo>
                    <a:pt x="350" y="1080"/>
                  </a:lnTo>
                  <a:lnTo>
                    <a:pt x="344" y="1090"/>
                  </a:lnTo>
                  <a:lnTo>
                    <a:pt x="336" y="1100"/>
                  </a:lnTo>
                  <a:lnTo>
                    <a:pt x="324" y="1110"/>
                  </a:lnTo>
                  <a:lnTo>
                    <a:pt x="312" y="1118"/>
                  </a:lnTo>
                  <a:lnTo>
                    <a:pt x="296" y="1126"/>
                  </a:lnTo>
                  <a:lnTo>
                    <a:pt x="278" y="1132"/>
                  </a:lnTo>
                  <a:lnTo>
                    <a:pt x="256" y="1138"/>
                  </a:lnTo>
                  <a:lnTo>
                    <a:pt x="232" y="1142"/>
                  </a:lnTo>
                  <a:lnTo>
                    <a:pt x="206" y="1146"/>
                  </a:lnTo>
                  <a:lnTo>
                    <a:pt x="176" y="1150"/>
                  </a:lnTo>
                  <a:lnTo>
                    <a:pt x="144" y="1150"/>
                  </a:lnTo>
                  <a:lnTo>
                    <a:pt x="108" y="1152"/>
                  </a:lnTo>
                  <a:lnTo>
                    <a:pt x="108" y="1152"/>
                  </a:lnTo>
                  <a:lnTo>
                    <a:pt x="144" y="1162"/>
                  </a:lnTo>
                  <a:lnTo>
                    <a:pt x="176" y="1172"/>
                  </a:lnTo>
                  <a:lnTo>
                    <a:pt x="206" y="1184"/>
                  </a:lnTo>
                  <a:lnTo>
                    <a:pt x="230" y="1194"/>
                  </a:lnTo>
                  <a:lnTo>
                    <a:pt x="252" y="1206"/>
                  </a:lnTo>
                  <a:lnTo>
                    <a:pt x="272" y="1218"/>
                  </a:lnTo>
                  <a:lnTo>
                    <a:pt x="288" y="1230"/>
                  </a:lnTo>
                  <a:lnTo>
                    <a:pt x="302" y="1242"/>
                  </a:lnTo>
                  <a:lnTo>
                    <a:pt x="312" y="1256"/>
                  </a:lnTo>
                  <a:lnTo>
                    <a:pt x="318" y="1268"/>
                  </a:lnTo>
                  <a:lnTo>
                    <a:pt x="324" y="1280"/>
                  </a:lnTo>
                  <a:lnTo>
                    <a:pt x="326" y="1294"/>
                  </a:lnTo>
                  <a:lnTo>
                    <a:pt x="326" y="1308"/>
                  </a:lnTo>
                  <a:lnTo>
                    <a:pt x="324" y="1320"/>
                  </a:lnTo>
                  <a:lnTo>
                    <a:pt x="318" y="1334"/>
                  </a:lnTo>
                  <a:lnTo>
                    <a:pt x="312" y="1348"/>
                  </a:lnTo>
                  <a:lnTo>
                    <a:pt x="302" y="1362"/>
                  </a:lnTo>
                  <a:lnTo>
                    <a:pt x="292" y="1374"/>
                  </a:lnTo>
                  <a:lnTo>
                    <a:pt x="280" y="1388"/>
                  </a:lnTo>
                  <a:lnTo>
                    <a:pt x="266" y="1402"/>
                  </a:lnTo>
                  <a:lnTo>
                    <a:pt x="232" y="1428"/>
                  </a:lnTo>
                  <a:lnTo>
                    <a:pt x="194" y="1456"/>
                  </a:lnTo>
                  <a:lnTo>
                    <a:pt x="150" y="1482"/>
                  </a:lnTo>
                  <a:lnTo>
                    <a:pt x="102" y="1506"/>
                  </a:lnTo>
                  <a:lnTo>
                    <a:pt x="52" y="1532"/>
                  </a:lnTo>
                  <a:lnTo>
                    <a:pt x="0" y="1554"/>
                  </a:lnTo>
                  <a:lnTo>
                    <a:pt x="0" y="1554"/>
                  </a:lnTo>
                  <a:lnTo>
                    <a:pt x="90" y="1540"/>
                  </a:lnTo>
                  <a:lnTo>
                    <a:pt x="172" y="1532"/>
                  </a:lnTo>
                  <a:lnTo>
                    <a:pt x="240" y="1528"/>
                  </a:lnTo>
                  <a:lnTo>
                    <a:pt x="300" y="1528"/>
                  </a:lnTo>
                  <a:lnTo>
                    <a:pt x="328" y="1528"/>
                  </a:lnTo>
                  <a:lnTo>
                    <a:pt x="352" y="1532"/>
                  </a:lnTo>
                  <a:lnTo>
                    <a:pt x="374" y="1536"/>
                  </a:lnTo>
                  <a:lnTo>
                    <a:pt x="392" y="1540"/>
                  </a:lnTo>
                  <a:lnTo>
                    <a:pt x="410" y="1546"/>
                  </a:lnTo>
                  <a:lnTo>
                    <a:pt x="424" y="1552"/>
                  </a:lnTo>
                  <a:lnTo>
                    <a:pt x="438" y="1560"/>
                  </a:lnTo>
                  <a:lnTo>
                    <a:pt x="448" y="1568"/>
                  </a:lnTo>
                  <a:lnTo>
                    <a:pt x="458" y="1578"/>
                  </a:lnTo>
                  <a:lnTo>
                    <a:pt x="464" y="1588"/>
                  </a:lnTo>
                  <a:lnTo>
                    <a:pt x="468" y="1600"/>
                  </a:lnTo>
                  <a:lnTo>
                    <a:pt x="472" y="1612"/>
                  </a:lnTo>
                  <a:lnTo>
                    <a:pt x="472" y="1626"/>
                  </a:lnTo>
                  <a:lnTo>
                    <a:pt x="470" y="1638"/>
                  </a:lnTo>
                  <a:lnTo>
                    <a:pt x="468" y="1654"/>
                  </a:lnTo>
                  <a:lnTo>
                    <a:pt x="462" y="1668"/>
                  </a:lnTo>
                  <a:lnTo>
                    <a:pt x="456" y="1684"/>
                  </a:lnTo>
                  <a:lnTo>
                    <a:pt x="448" y="1702"/>
                  </a:lnTo>
                  <a:lnTo>
                    <a:pt x="426" y="1738"/>
                  </a:lnTo>
                  <a:lnTo>
                    <a:pt x="398" y="1776"/>
                  </a:lnTo>
                  <a:lnTo>
                    <a:pt x="362" y="1816"/>
                  </a:lnTo>
                  <a:lnTo>
                    <a:pt x="362" y="1816"/>
                  </a:lnTo>
                  <a:lnTo>
                    <a:pt x="436" y="1794"/>
                  </a:lnTo>
                  <a:lnTo>
                    <a:pt x="500" y="1776"/>
                  </a:lnTo>
                  <a:lnTo>
                    <a:pt x="556" y="1764"/>
                  </a:lnTo>
                  <a:lnTo>
                    <a:pt x="600" y="1758"/>
                  </a:lnTo>
                  <a:lnTo>
                    <a:pt x="620" y="1756"/>
                  </a:lnTo>
                  <a:lnTo>
                    <a:pt x="638" y="1756"/>
                  </a:lnTo>
                  <a:lnTo>
                    <a:pt x="652" y="1758"/>
                  </a:lnTo>
                  <a:lnTo>
                    <a:pt x="666" y="1760"/>
                  </a:lnTo>
                  <a:lnTo>
                    <a:pt x="678" y="1764"/>
                  </a:lnTo>
                  <a:lnTo>
                    <a:pt x="688" y="1770"/>
                  </a:lnTo>
                  <a:lnTo>
                    <a:pt x="696" y="1778"/>
                  </a:lnTo>
                  <a:lnTo>
                    <a:pt x="702" y="1786"/>
                  </a:lnTo>
                  <a:lnTo>
                    <a:pt x="706" y="1796"/>
                  </a:lnTo>
                  <a:lnTo>
                    <a:pt x="708" y="1808"/>
                  </a:lnTo>
                  <a:lnTo>
                    <a:pt x="708" y="1820"/>
                  </a:lnTo>
                  <a:lnTo>
                    <a:pt x="708" y="1836"/>
                  </a:lnTo>
                  <a:lnTo>
                    <a:pt x="706" y="1852"/>
                  </a:lnTo>
                  <a:lnTo>
                    <a:pt x="702" y="1868"/>
                  </a:lnTo>
                  <a:lnTo>
                    <a:pt x="692" y="1908"/>
                  </a:lnTo>
                  <a:lnTo>
                    <a:pt x="674" y="1956"/>
                  </a:lnTo>
                  <a:lnTo>
                    <a:pt x="654" y="2008"/>
                  </a:lnTo>
                  <a:lnTo>
                    <a:pt x="598" y="2132"/>
                  </a:lnTo>
                  <a:lnTo>
                    <a:pt x="598" y="2132"/>
                  </a:lnTo>
                  <a:lnTo>
                    <a:pt x="686" y="2054"/>
                  </a:lnTo>
                  <a:lnTo>
                    <a:pt x="762" y="1990"/>
                  </a:lnTo>
                  <a:lnTo>
                    <a:pt x="796" y="1964"/>
                  </a:lnTo>
                  <a:lnTo>
                    <a:pt x="828" y="1942"/>
                  </a:lnTo>
                  <a:lnTo>
                    <a:pt x="856" y="1924"/>
                  </a:lnTo>
                  <a:lnTo>
                    <a:pt x="882" y="1912"/>
                  </a:lnTo>
                  <a:lnTo>
                    <a:pt x="894" y="1910"/>
                  </a:lnTo>
                  <a:lnTo>
                    <a:pt x="906" y="1908"/>
                  </a:lnTo>
                  <a:lnTo>
                    <a:pt x="916" y="1906"/>
                  </a:lnTo>
                  <a:lnTo>
                    <a:pt x="926" y="1908"/>
                  </a:lnTo>
                  <a:lnTo>
                    <a:pt x="936" y="1910"/>
                  </a:lnTo>
                  <a:lnTo>
                    <a:pt x="944" y="1914"/>
                  </a:lnTo>
                  <a:lnTo>
                    <a:pt x="952" y="1922"/>
                  </a:lnTo>
                  <a:lnTo>
                    <a:pt x="960" y="1930"/>
                  </a:lnTo>
                  <a:lnTo>
                    <a:pt x="968" y="1940"/>
                  </a:lnTo>
                  <a:lnTo>
                    <a:pt x="974" y="1952"/>
                  </a:lnTo>
                  <a:lnTo>
                    <a:pt x="980" y="1966"/>
                  </a:lnTo>
                  <a:lnTo>
                    <a:pt x="986" y="1982"/>
                  </a:lnTo>
                  <a:lnTo>
                    <a:pt x="994" y="2020"/>
                  </a:lnTo>
                  <a:lnTo>
                    <a:pt x="1002" y="2068"/>
                  </a:lnTo>
                  <a:lnTo>
                    <a:pt x="1002" y="2068"/>
                  </a:lnTo>
                  <a:lnTo>
                    <a:pt x="1024" y="2030"/>
                  </a:lnTo>
                  <a:lnTo>
                    <a:pt x="1044" y="1996"/>
                  </a:lnTo>
                  <a:lnTo>
                    <a:pt x="1064" y="1966"/>
                  </a:lnTo>
                  <a:lnTo>
                    <a:pt x="1084" y="1940"/>
                  </a:lnTo>
                  <a:lnTo>
                    <a:pt x="1102" y="1922"/>
                  </a:lnTo>
                  <a:lnTo>
                    <a:pt x="1120" y="1908"/>
                  </a:lnTo>
                  <a:lnTo>
                    <a:pt x="1128" y="1904"/>
                  </a:lnTo>
                  <a:lnTo>
                    <a:pt x="1138" y="1900"/>
                  </a:lnTo>
                  <a:lnTo>
                    <a:pt x="1146" y="1900"/>
                  </a:lnTo>
                  <a:lnTo>
                    <a:pt x="1156" y="1900"/>
                  </a:lnTo>
                  <a:lnTo>
                    <a:pt x="1164" y="1902"/>
                  </a:lnTo>
                  <a:lnTo>
                    <a:pt x="1172" y="1906"/>
                  </a:lnTo>
                  <a:lnTo>
                    <a:pt x="1180" y="1910"/>
                  </a:lnTo>
                  <a:lnTo>
                    <a:pt x="1188" y="1918"/>
                  </a:lnTo>
                  <a:lnTo>
                    <a:pt x="1198" y="1928"/>
                  </a:lnTo>
                  <a:lnTo>
                    <a:pt x="1206" y="1940"/>
                  </a:lnTo>
                  <a:lnTo>
                    <a:pt x="1222" y="1968"/>
                  </a:lnTo>
                  <a:lnTo>
                    <a:pt x="1240" y="2006"/>
                  </a:lnTo>
                  <a:lnTo>
                    <a:pt x="1258" y="2052"/>
                  </a:lnTo>
                  <a:lnTo>
                    <a:pt x="1276" y="2108"/>
                  </a:lnTo>
                  <a:lnTo>
                    <a:pt x="1294" y="2172"/>
                  </a:lnTo>
                  <a:lnTo>
                    <a:pt x="1294" y="2172"/>
                  </a:lnTo>
                  <a:lnTo>
                    <a:pt x="1302" y="2138"/>
                  </a:lnTo>
                  <a:lnTo>
                    <a:pt x="1310" y="2106"/>
                  </a:lnTo>
                  <a:lnTo>
                    <a:pt x="1318" y="2076"/>
                  </a:lnTo>
                  <a:lnTo>
                    <a:pt x="1328" y="2050"/>
                  </a:lnTo>
                  <a:lnTo>
                    <a:pt x="1338" y="2024"/>
                  </a:lnTo>
                  <a:lnTo>
                    <a:pt x="1350" y="2002"/>
                  </a:lnTo>
                  <a:lnTo>
                    <a:pt x="1362" y="1982"/>
                  </a:lnTo>
                  <a:lnTo>
                    <a:pt x="1374" y="1964"/>
                  </a:lnTo>
                  <a:lnTo>
                    <a:pt x="1386" y="1950"/>
                  </a:lnTo>
                  <a:lnTo>
                    <a:pt x="1400" y="1936"/>
                  </a:lnTo>
                  <a:lnTo>
                    <a:pt x="1414" y="1926"/>
                  </a:lnTo>
                  <a:lnTo>
                    <a:pt x="1430" y="1916"/>
                  </a:lnTo>
                  <a:lnTo>
                    <a:pt x="1446" y="1910"/>
                  </a:lnTo>
                  <a:lnTo>
                    <a:pt x="1460" y="1906"/>
                  </a:lnTo>
                  <a:lnTo>
                    <a:pt x="1476" y="1904"/>
                  </a:lnTo>
                  <a:lnTo>
                    <a:pt x="1494" y="1902"/>
                  </a:lnTo>
                  <a:lnTo>
                    <a:pt x="1510" y="1904"/>
                  </a:lnTo>
                  <a:lnTo>
                    <a:pt x="1528" y="1908"/>
                  </a:lnTo>
                  <a:lnTo>
                    <a:pt x="1544" y="1914"/>
                  </a:lnTo>
                  <a:lnTo>
                    <a:pt x="1562" y="1922"/>
                  </a:lnTo>
                  <a:lnTo>
                    <a:pt x="1580" y="1930"/>
                  </a:lnTo>
                  <a:lnTo>
                    <a:pt x="1598" y="1942"/>
                  </a:lnTo>
                  <a:lnTo>
                    <a:pt x="1616" y="1956"/>
                  </a:lnTo>
                  <a:lnTo>
                    <a:pt x="1632" y="1970"/>
                  </a:lnTo>
                  <a:lnTo>
                    <a:pt x="1650" y="1988"/>
                  </a:lnTo>
                  <a:lnTo>
                    <a:pt x="1668" y="2006"/>
                  </a:lnTo>
                  <a:lnTo>
                    <a:pt x="1704" y="2048"/>
                  </a:lnTo>
                  <a:lnTo>
                    <a:pt x="1738" y="2098"/>
                  </a:lnTo>
                  <a:lnTo>
                    <a:pt x="1772" y="2152"/>
                  </a:lnTo>
                  <a:lnTo>
                    <a:pt x="1772" y="2152"/>
                  </a:lnTo>
                  <a:lnTo>
                    <a:pt x="1762" y="2120"/>
                  </a:lnTo>
                  <a:lnTo>
                    <a:pt x="1756" y="2088"/>
                  </a:lnTo>
                  <a:lnTo>
                    <a:pt x="1750" y="2060"/>
                  </a:lnTo>
                  <a:lnTo>
                    <a:pt x="1748" y="2034"/>
                  </a:lnTo>
                  <a:lnTo>
                    <a:pt x="1748" y="2010"/>
                  </a:lnTo>
                  <a:lnTo>
                    <a:pt x="1750" y="1990"/>
                  </a:lnTo>
                  <a:lnTo>
                    <a:pt x="1754" y="1972"/>
                  </a:lnTo>
                  <a:lnTo>
                    <a:pt x="1760" y="1956"/>
                  </a:lnTo>
                  <a:lnTo>
                    <a:pt x="1768" y="1942"/>
                  </a:lnTo>
                  <a:lnTo>
                    <a:pt x="1778" y="1930"/>
                  </a:lnTo>
                  <a:lnTo>
                    <a:pt x="1788" y="1920"/>
                  </a:lnTo>
                  <a:lnTo>
                    <a:pt x="1800" y="1912"/>
                  </a:lnTo>
                  <a:lnTo>
                    <a:pt x="1816" y="1908"/>
                  </a:lnTo>
                  <a:lnTo>
                    <a:pt x="1830" y="1904"/>
                  </a:lnTo>
                  <a:lnTo>
                    <a:pt x="1848" y="1902"/>
                  </a:lnTo>
                  <a:lnTo>
                    <a:pt x="1866" y="1902"/>
                  </a:lnTo>
                  <a:lnTo>
                    <a:pt x="1884" y="1904"/>
                  </a:lnTo>
                  <a:lnTo>
                    <a:pt x="1904" y="1906"/>
                  </a:lnTo>
                  <a:lnTo>
                    <a:pt x="1926" y="1912"/>
                  </a:lnTo>
                  <a:lnTo>
                    <a:pt x="1948" y="1918"/>
                  </a:lnTo>
                  <a:lnTo>
                    <a:pt x="1996" y="1936"/>
                  </a:lnTo>
                  <a:lnTo>
                    <a:pt x="2046" y="1958"/>
                  </a:lnTo>
                  <a:lnTo>
                    <a:pt x="2098" y="1984"/>
                  </a:lnTo>
                  <a:lnTo>
                    <a:pt x="2150" y="2016"/>
                  </a:lnTo>
                  <a:lnTo>
                    <a:pt x="2206" y="2052"/>
                  </a:lnTo>
                  <a:lnTo>
                    <a:pt x="2260" y="2090"/>
                  </a:lnTo>
                  <a:lnTo>
                    <a:pt x="2260" y="2090"/>
                  </a:lnTo>
                  <a:lnTo>
                    <a:pt x="2218" y="2038"/>
                  </a:lnTo>
                  <a:lnTo>
                    <a:pt x="2182" y="1988"/>
                  </a:lnTo>
                  <a:lnTo>
                    <a:pt x="2152" y="1942"/>
                  </a:lnTo>
                  <a:lnTo>
                    <a:pt x="2130" y="1900"/>
                  </a:lnTo>
                  <a:lnTo>
                    <a:pt x="2112" y="1860"/>
                  </a:lnTo>
                  <a:lnTo>
                    <a:pt x="2102" y="1826"/>
                  </a:lnTo>
                  <a:lnTo>
                    <a:pt x="2098" y="1810"/>
                  </a:lnTo>
                  <a:lnTo>
                    <a:pt x="2098" y="1794"/>
                  </a:lnTo>
                  <a:lnTo>
                    <a:pt x="2098" y="1780"/>
                  </a:lnTo>
                  <a:lnTo>
                    <a:pt x="2098" y="1768"/>
                  </a:lnTo>
                  <a:lnTo>
                    <a:pt x="2102" y="1756"/>
                  </a:lnTo>
                  <a:lnTo>
                    <a:pt x="2106" y="1746"/>
                  </a:lnTo>
                  <a:lnTo>
                    <a:pt x="2112" y="1736"/>
                  </a:lnTo>
                  <a:lnTo>
                    <a:pt x="2120" y="1728"/>
                  </a:lnTo>
                  <a:lnTo>
                    <a:pt x="2128" y="1722"/>
                  </a:lnTo>
                  <a:lnTo>
                    <a:pt x="2138" y="1716"/>
                  </a:lnTo>
                  <a:lnTo>
                    <a:pt x="2150" y="1712"/>
                  </a:lnTo>
                  <a:lnTo>
                    <a:pt x="2164" y="1708"/>
                  </a:lnTo>
                  <a:lnTo>
                    <a:pt x="2178" y="1706"/>
                  </a:lnTo>
                  <a:lnTo>
                    <a:pt x="2196" y="1706"/>
                  </a:lnTo>
                  <a:lnTo>
                    <a:pt x="2214" y="1708"/>
                  </a:lnTo>
                  <a:lnTo>
                    <a:pt x="2232" y="1710"/>
                  </a:lnTo>
                  <a:lnTo>
                    <a:pt x="2276" y="1718"/>
                  </a:lnTo>
                  <a:lnTo>
                    <a:pt x="2324" y="1734"/>
                  </a:lnTo>
                  <a:lnTo>
                    <a:pt x="2324" y="1734"/>
                  </a:lnTo>
                  <a:lnTo>
                    <a:pt x="2286" y="1690"/>
                  </a:lnTo>
                  <a:lnTo>
                    <a:pt x="2252" y="1650"/>
                  </a:lnTo>
                  <a:lnTo>
                    <a:pt x="2226" y="1614"/>
                  </a:lnTo>
                  <a:lnTo>
                    <a:pt x="2204" y="1582"/>
                  </a:lnTo>
                  <a:lnTo>
                    <a:pt x="2198" y="1568"/>
                  </a:lnTo>
                  <a:lnTo>
                    <a:pt x="2192" y="1554"/>
                  </a:lnTo>
                  <a:lnTo>
                    <a:pt x="2188" y="1542"/>
                  </a:lnTo>
                  <a:lnTo>
                    <a:pt x="2186" y="1528"/>
                  </a:lnTo>
                  <a:lnTo>
                    <a:pt x="2186" y="1516"/>
                  </a:lnTo>
                  <a:lnTo>
                    <a:pt x="2188" y="1504"/>
                  </a:lnTo>
                  <a:lnTo>
                    <a:pt x="2192" y="1494"/>
                  </a:lnTo>
                  <a:lnTo>
                    <a:pt x="2198" y="1482"/>
                  </a:lnTo>
                  <a:lnTo>
                    <a:pt x="2206" y="1472"/>
                  </a:lnTo>
                  <a:lnTo>
                    <a:pt x="2218" y="1462"/>
                  </a:lnTo>
                  <a:lnTo>
                    <a:pt x="2232" y="1452"/>
                  </a:lnTo>
                  <a:lnTo>
                    <a:pt x="2248" y="1442"/>
                  </a:lnTo>
                  <a:lnTo>
                    <a:pt x="2288" y="1422"/>
                  </a:lnTo>
                  <a:lnTo>
                    <a:pt x="2340" y="1402"/>
                  </a:lnTo>
                  <a:lnTo>
                    <a:pt x="2404" y="1380"/>
                  </a:lnTo>
                  <a:lnTo>
                    <a:pt x="2478" y="1358"/>
                  </a:lnTo>
                  <a:lnTo>
                    <a:pt x="2568" y="1334"/>
                  </a:lnTo>
                  <a:lnTo>
                    <a:pt x="2668" y="1308"/>
                  </a:lnTo>
                  <a:lnTo>
                    <a:pt x="2668" y="1308"/>
                  </a:lnTo>
                  <a:close/>
                </a:path>
              </a:pathLst>
            </a:custGeom>
            <a:pattFill prst="dkHorz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1044" y="2281"/>
              <a:ext cx="2674" cy="2172"/>
            </a:xfrm>
            <a:custGeom>
              <a:avLst/>
              <a:gdLst>
                <a:gd name="T0" fmla="*/ 2340 w 2674"/>
                <a:gd name="T1" fmla="*/ 1210 h 2172"/>
                <a:gd name="T2" fmla="*/ 2296 w 2674"/>
                <a:gd name="T3" fmla="*/ 1124 h 2172"/>
                <a:gd name="T4" fmla="*/ 2528 w 2674"/>
                <a:gd name="T5" fmla="*/ 984 h 2172"/>
                <a:gd name="T6" fmla="*/ 2296 w 2674"/>
                <a:gd name="T7" fmla="*/ 946 h 2172"/>
                <a:gd name="T8" fmla="*/ 2228 w 2674"/>
                <a:gd name="T9" fmla="*/ 890 h 2172"/>
                <a:gd name="T10" fmla="*/ 2386 w 2674"/>
                <a:gd name="T11" fmla="*/ 746 h 2172"/>
                <a:gd name="T12" fmla="*/ 2302 w 2674"/>
                <a:gd name="T13" fmla="*/ 678 h 2172"/>
                <a:gd name="T14" fmla="*/ 2206 w 2674"/>
                <a:gd name="T15" fmla="*/ 620 h 2172"/>
                <a:gd name="T16" fmla="*/ 2296 w 2674"/>
                <a:gd name="T17" fmla="*/ 394 h 2172"/>
                <a:gd name="T18" fmla="*/ 2046 w 2674"/>
                <a:gd name="T19" fmla="*/ 480 h 2172"/>
                <a:gd name="T20" fmla="*/ 1882 w 2674"/>
                <a:gd name="T21" fmla="*/ 494 h 2172"/>
                <a:gd name="T22" fmla="*/ 1880 w 2674"/>
                <a:gd name="T23" fmla="*/ 358 h 2172"/>
                <a:gd name="T24" fmla="*/ 1710 w 2674"/>
                <a:gd name="T25" fmla="*/ 428 h 2172"/>
                <a:gd name="T26" fmla="*/ 1570 w 2674"/>
                <a:gd name="T27" fmla="*/ 436 h 2172"/>
                <a:gd name="T28" fmla="*/ 1470 w 2674"/>
                <a:gd name="T29" fmla="*/ 298 h 2172"/>
                <a:gd name="T30" fmla="*/ 1336 w 2674"/>
                <a:gd name="T31" fmla="*/ 176 h 2172"/>
                <a:gd name="T32" fmla="*/ 1184 w 2674"/>
                <a:gd name="T33" fmla="*/ 442 h 2172"/>
                <a:gd name="T34" fmla="*/ 1076 w 2674"/>
                <a:gd name="T35" fmla="*/ 444 h 2172"/>
                <a:gd name="T36" fmla="*/ 930 w 2674"/>
                <a:gd name="T37" fmla="*/ 296 h 2172"/>
                <a:gd name="T38" fmla="*/ 850 w 2674"/>
                <a:gd name="T39" fmla="*/ 454 h 2172"/>
                <a:gd name="T40" fmla="*/ 718 w 2674"/>
                <a:gd name="T41" fmla="*/ 486 h 2172"/>
                <a:gd name="T42" fmla="*/ 390 w 2674"/>
                <a:gd name="T43" fmla="*/ 310 h 2172"/>
                <a:gd name="T44" fmla="*/ 464 w 2674"/>
                <a:gd name="T45" fmla="*/ 488 h 2172"/>
                <a:gd name="T46" fmla="*/ 504 w 2674"/>
                <a:gd name="T47" fmla="*/ 684 h 2172"/>
                <a:gd name="T48" fmla="*/ 404 w 2674"/>
                <a:gd name="T49" fmla="*/ 772 h 2172"/>
                <a:gd name="T50" fmla="*/ 126 w 2674"/>
                <a:gd name="T51" fmla="*/ 752 h 2172"/>
                <a:gd name="T52" fmla="*/ 338 w 2674"/>
                <a:gd name="T53" fmla="*/ 984 h 2172"/>
                <a:gd name="T54" fmla="*/ 344 w 2674"/>
                <a:gd name="T55" fmla="*/ 1090 h 2172"/>
                <a:gd name="T56" fmla="*/ 206 w 2674"/>
                <a:gd name="T57" fmla="*/ 1146 h 2172"/>
                <a:gd name="T58" fmla="*/ 230 w 2674"/>
                <a:gd name="T59" fmla="*/ 1194 h 2172"/>
                <a:gd name="T60" fmla="*/ 326 w 2674"/>
                <a:gd name="T61" fmla="*/ 1294 h 2172"/>
                <a:gd name="T62" fmla="*/ 266 w 2674"/>
                <a:gd name="T63" fmla="*/ 1402 h 2172"/>
                <a:gd name="T64" fmla="*/ 90 w 2674"/>
                <a:gd name="T65" fmla="*/ 1540 h 2172"/>
                <a:gd name="T66" fmla="*/ 410 w 2674"/>
                <a:gd name="T67" fmla="*/ 1546 h 2172"/>
                <a:gd name="T68" fmla="*/ 472 w 2674"/>
                <a:gd name="T69" fmla="*/ 1626 h 2172"/>
                <a:gd name="T70" fmla="*/ 362 w 2674"/>
                <a:gd name="T71" fmla="*/ 1816 h 2172"/>
                <a:gd name="T72" fmla="*/ 652 w 2674"/>
                <a:gd name="T73" fmla="*/ 1758 h 2172"/>
                <a:gd name="T74" fmla="*/ 708 w 2674"/>
                <a:gd name="T75" fmla="*/ 1820 h 2172"/>
                <a:gd name="T76" fmla="*/ 598 w 2674"/>
                <a:gd name="T77" fmla="*/ 2132 h 2172"/>
                <a:gd name="T78" fmla="*/ 906 w 2674"/>
                <a:gd name="T79" fmla="*/ 1908 h 2172"/>
                <a:gd name="T80" fmla="*/ 974 w 2674"/>
                <a:gd name="T81" fmla="*/ 1952 h 2172"/>
                <a:gd name="T82" fmla="*/ 1064 w 2674"/>
                <a:gd name="T83" fmla="*/ 1966 h 2172"/>
                <a:gd name="T84" fmla="*/ 1164 w 2674"/>
                <a:gd name="T85" fmla="*/ 1902 h 2172"/>
                <a:gd name="T86" fmla="*/ 1258 w 2674"/>
                <a:gd name="T87" fmla="*/ 2052 h 2172"/>
                <a:gd name="T88" fmla="*/ 1338 w 2674"/>
                <a:gd name="T89" fmla="*/ 2024 h 2172"/>
                <a:gd name="T90" fmla="*/ 1446 w 2674"/>
                <a:gd name="T91" fmla="*/ 1910 h 2172"/>
                <a:gd name="T92" fmla="*/ 1580 w 2674"/>
                <a:gd name="T93" fmla="*/ 1930 h 2172"/>
                <a:gd name="T94" fmla="*/ 1772 w 2674"/>
                <a:gd name="T95" fmla="*/ 2152 h 2172"/>
                <a:gd name="T96" fmla="*/ 1754 w 2674"/>
                <a:gd name="T97" fmla="*/ 1972 h 2172"/>
                <a:gd name="T98" fmla="*/ 1848 w 2674"/>
                <a:gd name="T99" fmla="*/ 1902 h 2172"/>
                <a:gd name="T100" fmla="*/ 2098 w 2674"/>
                <a:gd name="T101" fmla="*/ 1984 h 2172"/>
                <a:gd name="T102" fmla="*/ 2130 w 2674"/>
                <a:gd name="T103" fmla="*/ 1900 h 2172"/>
                <a:gd name="T104" fmla="*/ 2106 w 2674"/>
                <a:gd name="T105" fmla="*/ 1746 h 2172"/>
                <a:gd name="T106" fmla="*/ 2196 w 2674"/>
                <a:gd name="T107" fmla="*/ 1706 h 2172"/>
                <a:gd name="T108" fmla="*/ 2226 w 2674"/>
                <a:gd name="T109" fmla="*/ 1614 h 2172"/>
                <a:gd name="T110" fmla="*/ 2192 w 2674"/>
                <a:gd name="T111" fmla="*/ 1494 h 2172"/>
                <a:gd name="T112" fmla="*/ 2404 w 2674"/>
                <a:gd name="T113" fmla="*/ 1380 h 2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74" h="2172">
                  <a:moveTo>
                    <a:pt x="2668" y="1308"/>
                  </a:moveTo>
                  <a:lnTo>
                    <a:pt x="2668" y="1308"/>
                  </a:lnTo>
                  <a:lnTo>
                    <a:pt x="2566" y="1284"/>
                  </a:lnTo>
                  <a:lnTo>
                    <a:pt x="2482" y="1264"/>
                  </a:lnTo>
                  <a:lnTo>
                    <a:pt x="2414" y="1242"/>
                  </a:lnTo>
                  <a:lnTo>
                    <a:pt x="2384" y="1232"/>
                  </a:lnTo>
                  <a:lnTo>
                    <a:pt x="2360" y="1220"/>
                  </a:lnTo>
                  <a:lnTo>
                    <a:pt x="2340" y="1210"/>
                  </a:lnTo>
                  <a:lnTo>
                    <a:pt x="2322" y="1200"/>
                  </a:lnTo>
                  <a:lnTo>
                    <a:pt x="2308" y="1190"/>
                  </a:lnTo>
                  <a:lnTo>
                    <a:pt x="2298" y="1178"/>
                  </a:lnTo>
                  <a:lnTo>
                    <a:pt x="2292" y="1168"/>
                  </a:lnTo>
                  <a:lnTo>
                    <a:pt x="2288" y="1158"/>
                  </a:lnTo>
                  <a:lnTo>
                    <a:pt x="2288" y="1146"/>
                  </a:lnTo>
                  <a:lnTo>
                    <a:pt x="2290" y="1136"/>
                  </a:lnTo>
                  <a:lnTo>
                    <a:pt x="2296" y="1124"/>
                  </a:lnTo>
                  <a:lnTo>
                    <a:pt x="2304" y="1112"/>
                  </a:lnTo>
                  <a:lnTo>
                    <a:pt x="2316" y="1102"/>
                  </a:lnTo>
                  <a:lnTo>
                    <a:pt x="2330" y="1090"/>
                  </a:lnTo>
                  <a:lnTo>
                    <a:pt x="2346" y="1078"/>
                  </a:lnTo>
                  <a:lnTo>
                    <a:pt x="2366" y="1066"/>
                  </a:lnTo>
                  <a:lnTo>
                    <a:pt x="2410" y="1040"/>
                  </a:lnTo>
                  <a:lnTo>
                    <a:pt x="2466" y="1012"/>
                  </a:lnTo>
                  <a:lnTo>
                    <a:pt x="2528" y="984"/>
                  </a:lnTo>
                  <a:lnTo>
                    <a:pt x="2674" y="922"/>
                  </a:lnTo>
                  <a:lnTo>
                    <a:pt x="2674" y="922"/>
                  </a:lnTo>
                  <a:lnTo>
                    <a:pt x="2584" y="934"/>
                  </a:lnTo>
                  <a:lnTo>
                    <a:pt x="2502" y="944"/>
                  </a:lnTo>
                  <a:lnTo>
                    <a:pt x="2430" y="950"/>
                  </a:lnTo>
                  <a:lnTo>
                    <a:pt x="2370" y="952"/>
                  </a:lnTo>
                  <a:lnTo>
                    <a:pt x="2318" y="950"/>
                  </a:lnTo>
                  <a:lnTo>
                    <a:pt x="2296" y="946"/>
                  </a:lnTo>
                  <a:lnTo>
                    <a:pt x="2278" y="942"/>
                  </a:lnTo>
                  <a:lnTo>
                    <a:pt x="2262" y="938"/>
                  </a:lnTo>
                  <a:lnTo>
                    <a:pt x="2248" y="932"/>
                  </a:lnTo>
                  <a:lnTo>
                    <a:pt x="2238" y="926"/>
                  </a:lnTo>
                  <a:lnTo>
                    <a:pt x="2232" y="918"/>
                  </a:lnTo>
                  <a:lnTo>
                    <a:pt x="2226" y="910"/>
                  </a:lnTo>
                  <a:lnTo>
                    <a:pt x="2226" y="900"/>
                  </a:lnTo>
                  <a:lnTo>
                    <a:pt x="2228" y="890"/>
                  </a:lnTo>
                  <a:lnTo>
                    <a:pt x="2232" y="878"/>
                  </a:lnTo>
                  <a:lnTo>
                    <a:pt x="2240" y="864"/>
                  </a:lnTo>
                  <a:lnTo>
                    <a:pt x="2250" y="850"/>
                  </a:lnTo>
                  <a:lnTo>
                    <a:pt x="2266" y="836"/>
                  </a:lnTo>
                  <a:lnTo>
                    <a:pt x="2282" y="820"/>
                  </a:lnTo>
                  <a:lnTo>
                    <a:pt x="2304" y="804"/>
                  </a:lnTo>
                  <a:lnTo>
                    <a:pt x="2328" y="786"/>
                  </a:lnTo>
                  <a:lnTo>
                    <a:pt x="2386" y="746"/>
                  </a:lnTo>
                  <a:lnTo>
                    <a:pt x="2458" y="704"/>
                  </a:lnTo>
                  <a:lnTo>
                    <a:pt x="2544" y="656"/>
                  </a:lnTo>
                  <a:lnTo>
                    <a:pt x="2544" y="656"/>
                  </a:lnTo>
                  <a:lnTo>
                    <a:pt x="2458" y="670"/>
                  </a:lnTo>
                  <a:lnTo>
                    <a:pt x="2384" y="678"/>
                  </a:lnTo>
                  <a:lnTo>
                    <a:pt x="2354" y="678"/>
                  </a:lnTo>
                  <a:lnTo>
                    <a:pt x="2326" y="678"/>
                  </a:lnTo>
                  <a:lnTo>
                    <a:pt x="2302" y="678"/>
                  </a:lnTo>
                  <a:lnTo>
                    <a:pt x="2280" y="674"/>
                  </a:lnTo>
                  <a:lnTo>
                    <a:pt x="2262" y="670"/>
                  </a:lnTo>
                  <a:lnTo>
                    <a:pt x="2246" y="666"/>
                  </a:lnTo>
                  <a:lnTo>
                    <a:pt x="2234" y="658"/>
                  </a:lnTo>
                  <a:lnTo>
                    <a:pt x="2224" y="650"/>
                  </a:lnTo>
                  <a:lnTo>
                    <a:pt x="2216" y="642"/>
                  </a:lnTo>
                  <a:lnTo>
                    <a:pt x="2210" y="632"/>
                  </a:lnTo>
                  <a:lnTo>
                    <a:pt x="2206" y="620"/>
                  </a:lnTo>
                  <a:lnTo>
                    <a:pt x="2206" y="608"/>
                  </a:lnTo>
                  <a:lnTo>
                    <a:pt x="2206" y="594"/>
                  </a:lnTo>
                  <a:lnTo>
                    <a:pt x="2208" y="580"/>
                  </a:lnTo>
                  <a:lnTo>
                    <a:pt x="2212" y="566"/>
                  </a:lnTo>
                  <a:lnTo>
                    <a:pt x="2218" y="550"/>
                  </a:lnTo>
                  <a:lnTo>
                    <a:pt x="2232" y="514"/>
                  </a:lnTo>
                  <a:lnTo>
                    <a:pt x="2250" y="478"/>
                  </a:lnTo>
                  <a:lnTo>
                    <a:pt x="2296" y="394"/>
                  </a:lnTo>
                  <a:lnTo>
                    <a:pt x="2346" y="304"/>
                  </a:lnTo>
                  <a:lnTo>
                    <a:pt x="2346" y="304"/>
                  </a:lnTo>
                  <a:lnTo>
                    <a:pt x="2296" y="340"/>
                  </a:lnTo>
                  <a:lnTo>
                    <a:pt x="2244" y="374"/>
                  </a:lnTo>
                  <a:lnTo>
                    <a:pt x="2192" y="406"/>
                  </a:lnTo>
                  <a:lnTo>
                    <a:pt x="2142" y="434"/>
                  </a:lnTo>
                  <a:lnTo>
                    <a:pt x="2092" y="458"/>
                  </a:lnTo>
                  <a:lnTo>
                    <a:pt x="2046" y="480"/>
                  </a:lnTo>
                  <a:lnTo>
                    <a:pt x="2004" y="496"/>
                  </a:lnTo>
                  <a:lnTo>
                    <a:pt x="1966" y="504"/>
                  </a:lnTo>
                  <a:lnTo>
                    <a:pt x="1948" y="508"/>
                  </a:lnTo>
                  <a:lnTo>
                    <a:pt x="1932" y="508"/>
                  </a:lnTo>
                  <a:lnTo>
                    <a:pt x="1918" y="508"/>
                  </a:lnTo>
                  <a:lnTo>
                    <a:pt x="1904" y="504"/>
                  </a:lnTo>
                  <a:lnTo>
                    <a:pt x="1892" y="500"/>
                  </a:lnTo>
                  <a:lnTo>
                    <a:pt x="1882" y="494"/>
                  </a:lnTo>
                  <a:lnTo>
                    <a:pt x="1874" y="484"/>
                  </a:lnTo>
                  <a:lnTo>
                    <a:pt x="1870" y="474"/>
                  </a:lnTo>
                  <a:lnTo>
                    <a:pt x="1866" y="460"/>
                  </a:lnTo>
                  <a:lnTo>
                    <a:pt x="1864" y="446"/>
                  </a:lnTo>
                  <a:lnTo>
                    <a:pt x="1864" y="428"/>
                  </a:lnTo>
                  <a:lnTo>
                    <a:pt x="1866" y="406"/>
                  </a:lnTo>
                  <a:lnTo>
                    <a:pt x="1872" y="384"/>
                  </a:lnTo>
                  <a:lnTo>
                    <a:pt x="1880" y="358"/>
                  </a:lnTo>
                  <a:lnTo>
                    <a:pt x="1890" y="330"/>
                  </a:lnTo>
                  <a:lnTo>
                    <a:pt x="1904" y="298"/>
                  </a:lnTo>
                  <a:lnTo>
                    <a:pt x="1904" y="298"/>
                  </a:lnTo>
                  <a:lnTo>
                    <a:pt x="1850" y="340"/>
                  </a:lnTo>
                  <a:lnTo>
                    <a:pt x="1800" y="378"/>
                  </a:lnTo>
                  <a:lnTo>
                    <a:pt x="1754" y="406"/>
                  </a:lnTo>
                  <a:lnTo>
                    <a:pt x="1732" y="418"/>
                  </a:lnTo>
                  <a:lnTo>
                    <a:pt x="1710" y="428"/>
                  </a:lnTo>
                  <a:lnTo>
                    <a:pt x="1690" y="436"/>
                  </a:lnTo>
                  <a:lnTo>
                    <a:pt x="1672" y="442"/>
                  </a:lnTo>
                  <a:lnTo>
                    <a:pt x="1652" y="446"/>
                  </a:lnTo>
                  <a:lnTo>
                    <a:pt x="1634" y="448"/>
                  </a:lnTo>
                  <a:lnTo>
                    <a:pt x="1618" y="448"/>
                  </a:lnTo>
                  <a:lnTo>
                    <a:pt x="1602" y="446"/>
                  </a:lnTo>
                  <a:lnTo>
                    <a:pt x="1586" y="442"/>
                  </a:lnTo>
                  <a:lnTo>
                    <a:pt x="1570" y="436"/>
                  </a:lnTo>
                  <a:lnTo>
                    <a:pt x="1556" y="426"/>
                  </a:lnTo>
                  <a:lnTo>
                    <a:pt x="1542" y="416"/>
                  </a:lnTo>
                  <a:lnTo>
                    <a:pt x="1528" y="402"/>
                  </a:lnTo>
                  <a:lnTo>
                    <a:pt x="1516" y="386"/>
                  </a:lnTo>
                  <a:lnTo>
                    <a:pt x="1504" y="368"/>
                  </a:lnTo>
                  <a:lnTo>
                    <a:pt x="1492" y="348"/>
                  </a:lnTo>
                  <a:lnTo>
                    <a:pt x="1480" y="324"/>
                  </a:lnTo>
                  <a:lnTo>
                    <a:pt x="1470" y="298"/>
                  </a:lnTo>
                  <a:lnTo>
                    <a:pt x="1460" y="270"/>
                  </a:lnTo>
                  <a:lnTo>
                    <a:pt x="1450" y="240"/>
                  </a:lnTo>
                  <a:lnTo>
                    <a:pt x="1430" y="170"/>
                  </a:lnTo>
                  <a:lnTo>
                    <a:pt x="1414" y="92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66" y="94"/>
                  </a:lnTo>
                  <a:lnTo>
                    <a:pt x="1336" y="176"/>
                  </a:lnTo>
                  <a:lnTo>
                    <a:pt x="1306" y="248"/>
                  </a:lnTo>
                  <a:lnTo>
                    <a:pt x="1278" y="310"/>
                  </a:lnTo>
                  <a:lnTo>
                    <a:pt x="1250" y="360"/>
                  </a:lnTo>
                  <a:lnTo>
                    <a:pt x="1236" y="382"/>
                  </a:lnTo>
                  <a:lnTo>
                    <a:pt x="1224" y="400"/>
                  </a:lnTo>
                  <a:lnTo>
                    <a:pt x="1210" y="416"/>
                  </a:lnTo>
                  <a:lnTo>
                    <a:pt x="1196" y="430"/>
                  </a:lnTo>
                  <a:lnTo>
                    <a:pt x="1184" y="442"/>
                  </a:lnTo>
                  <a:lnTo>
                    <a:pt x="1170" y="450"/>
                  </a:lnTo>
                  <a:lnTo>
                    <a:pt x="1158" y="458"/>
                  </a:lnTo>
                  <a:lnTo>
                    <a:pt x="1144" y="462"/>
                  </a:lnTo>
                  <a:lnTo>
                    <a:pt x="1130" y="462"/>
                  </a:lnTo>
                  <a:lnTo>
                    <a:pt x="1118" y="462"/>
                  </a:lnTo>
                  <a:lnTo>
                    <a:pt x="1104" y="458"/>
                  </a:lnTo>
                  <a:lnTo>
                    <a:pt x="1090" y="452"/>
                  </a:lnTo>
                  <a:lnTo>
                    <a:pt x="1076" y="444"/>
                  </a:lnTo>
                  <a:lnTo>
                    <a:pt x="1062" y="434"/>
                  </a:lnTo>
                  <a:lnTo>
                    <a:pt x="1046" y="422"/>
                  </a:lnTo>
                  <a:lnTo>
                    <a:pt x="1032" y="406"/>
                  </a:lnTo>
                  <a:lnTo>
                    <a:pt x="1002" y="368"/>
                  </a:lnTo>
                  <a:lnTo>
                    <a:pt x="970" y="322"/>
                  </a:lnTo>
                  <a:lnTo>
                    <a:pt x="934" y="266"/>
                  </a:lnTo>
                  <a:lnTo>
                    <a:pt x="934" y="266"/>
                  </a:lnTo>
                  <a:lnTo>
                    <a:pt x="930" y="296"/>
                  </a:lnTo>
                  <a:lnTo>
                    <a:pt x="922" y="324"/>
                  </a:lnTo>
                  <a:lnTo>
                    <a:pt x="914" y="348"/>
                  </a:lnTo>
                  <a:lnTo>
                    <a:pt x="906" y="372"/>
                  </a:lnTo>
                  <a:lnTo>
                    <a:pt x="898" y="392"/>
                  </a:lnTo>
                  <a:lnTo>
                    <a:pt x="886" y="410"/>
                  </a:lnTo>
                  <a:lnTo>
                    <a:pt x="876" y="428"/>
                  </a:lnTo>
                  <a:lnTo>
                    <a:pt x="864" y="442"/>
                  </a:lnTo>
                  <a:lnTo>
                    <a:pt x="850" y="454"/>
                  </a:lnTo>
                  <a:lnTo>
                    <a:pt x="838" y="464"/>
                  </a:lnTo>
                  <a:lnTo>
                    <a:pt x="822" y="474"/>
                  </a:lnTo>
                  <a:lnTo>
                    <a:pt x="808" y="480"/>
                  </a:lnTo>
                  <a:lnTo>
                    <a:pt x="790" y="484"/>
                  </a:lnTo>
                  <a:lnTo>
                    <a:pt x="774" y="488"/>
                  </a:lnTo>
                  <a:lnTo>
                    <a:pt x="756" y="488"/>
                  </a:lnTo>
                  <a:lnTo>
                    <a:pt x="738" y="488"/>
                  </a:lnTo>
                  <a:lnTo>
                    <a:pt x="718" y="486"/>
                  </a:lnTo>
                  <a:lnTo>
                    <a:pt x="698" y="480"/>
                  </a:lnTo>
                  <a:lnTo>
                    <a:pt x="676" y="476"/>
                  </a:lnTo>
                  <a:lnTo>
                    <a:pt x="654" y="468"/>
                  </a:lnTo>
                  <a:lnTo>
                    <a:pt x="608" y="448"/>
                  </a:lnTo>
                  <a:lnTo>
                    <a:pt x="558" y="422"/>
                  </a:lnTo>
                  <a:lnTo>
                    <a:pt x="504" y="390"/>
                  </a:lnTo>
                  <a:lnTo>
                    <a:pt x="448" y="354"/>
                  </a:lnTo>
                  <a:lnTo>
                    <a:pt x="390" y="310"/>
                  </a:lnTo>
                  <a:lnTo>
                    <a:pt x="328" y="264"/>
                  </a:lnTo>
                  <a:lnTo>
                    <a:pt x="328" y="264"/>
                  </a:lnTo>
                  <a:lnTo>
                    <a:pt x="358" y="306"/>
                  </a:lnTo>
                  <a:lnTo>
                    <a:pt x="384" y="346"/>
                  </a:lnTo>
                  <a:lnTo>
                    <a:pt x="408" y="386"/>
                  </a:lnTo>
                  <a:lnTo>
                    <a:pt x="430" y="422"/>
                  </a:lnTo>
                  <a:lnTo>
                    <a:pt x="448" y="456"/>
                  </a:lnTo>
                  <a:lnTo>
                    <a:pt x="464" y="488"/>
                  </a:lnTo>
                  <a:lnTo>
                    <a:pt x="478" y="520"/>
                  </a:lnTo>
                  <a:lnTo>
                    <a:pt x="488" y="548"/>
                  </a:lnTo>
                  <a:lnTo>
                    <a:pt x="496" y="576"/>
                  </a:lnTo>
                  <a:lnTo>
                    <a:pt x="502" y="600"/>
                  </a:lnTo>
                  <a:lnTo>
                    <a:pt x="506" y="624"/>
                  </a:lnTo>
                  <a:lnTo>
                    <a:pt x="508" y="646"/>
                  </a:lnTo>
                  <a:lnTo>
                    <a:pt x="506" y="666"/>
                  </a:lnTo>
                  <a:lnTo>
                    <a:pt x="504" y="684"/>
                  </a:lnTo>
                  <a:lnTo>
                    <a:pt x="498" y="702"/>
                  </a:lnTo>
                  <a:lnTo>
                    <a:pt x="490" y="716"/>
                  </a:lnTo>
                  <a:lnTo>
                    <a:pt x="482" y="730"/>
                  </a:lnTo>
                  <a:lnTo>
                    <a:pt x="470" y="742"/>
                  </a:lnTo>
                  <a:lnTo>
                    <a:pt x="456" y="752"/>
                  </a:lnTo>
                  <a:lnTo>
                    <a:pt x="442" y="760"/>
                  </a:lnTo>
                  <a:lnTo>
                    <a:pt x="424" y="768"/>
                  </a:lnTo>
                  <a:lnTo>
                    <a:pt x="404" y="772"/>
                  </a:lnTo>
                  <a:lnTo>
                    <a:pt x="384" y="778"/>
                  </a:lnTo>
                  <a:lnTo>
                    <a:pt x="362" y="780"/>
                  </a:lnTo>
                  <a:lnTo>
                    <a:pt x="338" y="782"/>
                  </a:lnTo>
                  <a:lnTo>
                    <a:pt x="312" y="782"/>
                  </a:lnTo>
                  <a:lnTo>
                    <a:pt x="284" y="780"/>
                  </a:lnTo>
                  <a:lnTo>
                    <a:pt x="256" y="776"/>
                  </a:lnTo>
                  <a:lnTo>
                    <a:pt x="192" y="768"/>
                  </a:lnTo>
                  <a:lnTo>
                    <a:pt x="126" y="752"/>
                  </a:lnTo>
                  <a:lnTo>
                    <a:pt x="126" y="752"/>
                  </a:lnTo>
                  <a:lnTo>
                    <a:pt x="168" y="792"/>
                  </a:lnTo>
                  <a:lnTo>
                    <a:pt x="208" y="828"/>
                  </a:lnTo>
                  <a:lnTo>
                    <a:pt x="246" y="866"/>
                  </a:lnTo>
                  <a:lnTo>
                    <a:pt x="278" y="902"/>
                  </a:lnTo>
                  <a:lnTo>
                    <a:pt x="306" y="936"/>
                  </a:lnTo>
                  <a:lnTo>
                    <a:pt x="328" y="970"/>
                  </a:lnTo>
                  <a:lnTo>
                    <a:pt x="338" y="984"/>
                  </a:lnTo>
                  <a:lnTo>
                    <a:pt x="344" y="1000"/>
                  </a:lnTo>
                  <a:lnTo>
                    <a:pt x="350" y="1014"/>
                  </a:lnTo>
                  <a:lnTo>
                    <a:pt x="354" y="1030"/>
                  </a:lnTo>
                  <a:lnTo>
                    <a:pt x="356" y="1042"/>
                  </a:lnTo>
                  <a:lnTo>
                    <a:pt x="356" y="1056"/>
                  </a:lnTo>
                  <a:lnTo>
                    <a:pt x="354" y="1068"/>
                  </a:lnTo>
                  <a:lnTo>
                    <a:pt x="350" y="1080"/>
                  </a:lnTo>
                  <a:lnTo>
                    <a:pt x="344" y="1090"/>
                  </a:lnTo>
                  <a:lnTo>
                    <a:pt x="336" y="1100"/>
                  </a:lnTo>
                  <a:lnTo>
                    <a:pt x="324" y="1110"/>
                  </a:lnTo>
                  <a:lnTo>
                    <a:pt x="312" y="1118"/>
                  </a:lnTo>
                  <a:lnTo>
                    <a:pt x="296" y="1126"/>
                  </a:lnTo>
                  <a:lnTo>
                    <a:pt x="278" y="1132"/>
                  </a:lnTo>
                  <a:lnTo>
                    <a:pt x="256" y="1138"/>
                  </a:lnTo>
                  <a:lnTo>
                    <a:pt x="232" y="1142"/>
                  </a:lnTo>
                  <a:lnTo>
                    <a:pt x="206" y="1146"/>
                  </a:lnTo>
                  <a:lnTo>
                    <a:pt x="176" y="1150"/>
                  </a:lnTo>
                  <a:lnTo>
                    <a:pt x="144" y="1150"/>
                  </a:lnTo>
                  <a:lnTo>
                    <a:pt x="108" y="1152"/>
                  </a:lnTo>
                  <a:lnTo>
                    <a:pt x="108" y="1152"/>
                  </a:lnTo>
                  <a:lnTo>
                    <a:pt x="144" y="1162"/>
                  </a:lnTo>
                  <a:lnTo>
                    <a:pt x="176" y="1172"/>
                  </a:lnTo>
                  <a:lnTo>
                    <a:pt x="206" y="1184"/>
                  </a:lnTo>
                  <a:lnTo>
                    <a:pt x="230" y="1194"/>
                  </a:lnTo>
                  <a:lnTo>
                    <a:pt x="252" y="1206"/>
                  </a:lnTo>
                  <a:lnTo>
                    <a:pt x="272" y="1218"/>
                  </a:lnTo>
                  <a:lnTo>
                    <a:pt x="288" y="1230"/>
                  </a:lnTo>
                  <a:lnTo>
                    <a:pt x="302" y="1242"/>
                  </a:lnTo>
                  <a:lnTo>
                    <a:pt x="312" y="1256"/>
                  </a:lnTo>
                  <a:lnTo>
                    <a:pt x="318" y="1268"/>
                  </a:lnTo>
                  <a:lnTo>
                    <a:pt x="324" y="1280"/>
                  </a:lnTo>
                  <a:lnTo>
                    <a:pt x="326" y="1294"/>
                  </a:lnTo>
                  <a:lnTo>
                    <a:pt x="326" y="1308"/>
                  </a:lnTo>
                  <a:lnTo>
                    <a:pt x="324" y="1320"/>
                  </a:lnTo>
                  <a:lnTo>
                    <a:pt x="318" y="1334"/>
                  </a:lnTo>
                  <a:lnTo>
                    <a:pt x="312" y="1348"/>
                  </a:lnTo>
                  <a:lnTo>
                    <a:pt x="302" y="1362"/>
                  </a:lnTo>
                  <a:lnTo>
                    <a:pt x="292" y="1374"/>
                  </a:lnTo>
                  <a:lnTo>
                    <a:pt x="280" y="1388"/>
                  </a:lnTo>
                  <a:lnTo>
                    <a:pt x="266" y="1402"/>
                  </a:lnTo>
                  <a:lnTo>
                    <a:pt x="232" y="1428"/>
                  </a:lnTo>
                  <a:lnTo>
                    <a:pt x="194" y="1456"/>
                  </a:lnTo>
                  <a:lnTo>
                    <a:pt x="150" y="1482"/>
                  </a:lnTo>
                  <a:lnTo>
                    <a:pt x="102" y="1506"/>
                  </a:lnTo>
                  <a:lnTo>
                    <a:pt x="52" y="1532"/>
                  </a:lnTo>
                  <a:lnTo>
                    <a:pt x="0" y="1554"/>
                  </a:lnTo>
                  <a:lnTo>
                    <a:pt x="0" y="1554"/>
                  </a:lnTo>
                  <a:lnTo>
                    <a:pt x="90" y="1540"/>
                  </a:lnTo>
                  <a:lnTo>
                    <a:pt x="172" y="1532"/>
                  </a:lnTo>
                  <a:lnTo>
                    <a:pt x="240" y="1528"/>
                  </a:lnTo>
                  <a:lnTo>
                    <a:pt x="300" y="1528"/>
                  </a:lnTo>
                  <a:lnTo>
                    <a:pt x="328" y="1528"/>
                  </a:lnTo>
                  <a:lnTo>
                    <a:pt x="352" y="1532"/>
                  </a:lnTo>
                  <a:lnTo>
                    <a:pt x="374" y="1536"/>
                  </a:lnTo>
                  <a:lnTo>
                    <a:pt x="392" y="1540"/>
                  </a:lnTo>
                  <a:lnTo>
                    <a:pt x="410" y="1546"/>
                  </a:lnTo>
                  <a:lnTo>
                    <a:pt x="424" y="1552"/>
                  </a:lnTo>
                  <a:lnTo>
                    <a:pt x="438" y="1560"/>
                  </a:lnTo>
                  <a:lnTo>
                    <a:pt x="448" y="1568"/>
                  </a:lnTo>
                  <a:lnTo>
                    <a:pt x="458" y="1578"/>
                  </a:lnTo>
                  <a:lnTo>
                    <a:pt x="464" y="1588"/>
                  </a:lnTo>
                  <a:lnTo>
                    <a:pt x="468" y="1600"/>
                  </a:lnTo>
                  <a:lnTo>
                    <a:pt x="472" y="1612"/>
                  </a:lnTo>
                  <a:lnTo>
                    <a:pt x="472" y="1626"/>
                  </a:lnTo>
                  <a:lnTo>
                    <a:pt x="470" y="1638"/>
                  </a:lnTo>
                  <a:lnTo>
                    <a:pt x="468" y="1654"/>
                  </a:lnTo>
                  <a:lnTo>
                    <a:pt x="462" y="1668"/>
                  </a:lnTo>
                  <a:lnTo>
                    <a:pt x="456" y="1684"/>
                  </a:lnTo>
                  <a:lnTo>
                    <a:pt x="448" y="1702"/>
                  </a:lnTo>
                  <a:lnTo>
                    <a:pt x="426" y="1738"/>
                  </a:lnTo>
                  <a:lnTo>
                    <a:pt x="398" y="1776"/>
                  </a:lnTo>
                  <a:lnTo>
                    <a:pt x="362" y="1816"/>
                  </a:lnTo>
                  <a:lnTo>
                    <a:pt x="362" y="1816"/>
                  </a:lnTo>
                  <a:lnTo>
                    <a:pt x="436" y="1794"/>
                  </a:lnTo>
                  <a:lnTo>
                    <a:pt x="500" y="1776"/>
                  </a:lnTo>
                  <a:lnTo>
                    <a:pt x="556" y="1764"/>
                  </a:lnTo>
                  <a:lnTo>
                    <a:pt x="600" y="1758"/>
                  </a:lnTo>
                  <a:lnTo>
                    <a:pt x="620" y="1756"/>
                  </a:lnTo>
                  <a:lnTo>
                    <a:pt x="638" y="1756"/>
                  </a:lnTo>
                  <a:lnTo>
                    <a:pt x="652" y="1758"/>
                  </a:lnTo>
                  <a:lnTo>
                    <a:pt x="666" y="1760"/>
                  </a:lnTo>
                  <a:lnTo>
                    <a:pt x="678" y="1764"/>
                  </a:lnTo>
                  <a:lnTo>
                    <a:pt x="688" y="1770"/>
                  </a:lnTo>
                  <a:lnTo>
                    <a:pt x="696" y="1778"/>
                  </a:lnTo>
                  <a:lnTo>
                    <a:pt x="702" y="1786"/>
                  </a:lnTo>
                  <a:lnTo>
                    <a:pt x="706" y="1796"/>
                  </a:lnTo>
                  <a:lnTo>
                    <a:pt x="708" y="1808"/>
                  </a:lnTo>
                  <a:lnTo>
                    <a:pt x="708" y="1820"/>
                  </a:lnTo>
                  <a:lnTo>
                    <a:pt x="708" y="1836"/>
                  </a:lnTo>
                  <a:lnTo>
                    <a:pt x="706" y="1852"/>
                  </a:lnTo>
                  <a:lnTo>
                    <a:pt x="702" y="1868"/>
                  </a:lnTo>
                  <a:lnTo>
                    <a:pt x="692" y="1908"/>
                  </a:lnTo>
                  <a:lnTo>
                    <a:pt x="674" y="1956"/>
                  </a:lnTo>
                  <a:lnTo>
                    <a:pt x="654" y="2008"/>
                  </a:lnTo>
                  <a:lnTo>
                    <a:pt x="598" y="2132"/>
                  </a:lnTo>
                  <a:lnTo>
                    <a:pt x="598" y="2132"/>
                  </a:lnTo>
                  <a:lnTo>
                    <a:pt x="686" y="2054"/>
                  </a:lnTo>
                  <a:lnTo>
                    <a:pt x="762" y="1990"/>
                  </a:lnTo>
                  <a:lnTo>
                    <a:pt x="796" y="1964"/>
                  </a:lnTo>
                  <a:lnTo>
                    <a:pt x="828" y="1942"/>
                  </a:lnTo>
                  <a:lnTo>
                    <a:pt x="856" y="1924"/>
                  </a:lnTo>
                  <a:lnTo>
                    <a:pt x="882" y="1912"/>
                  </a:lnTo>
                  <a:lnTo>
                    <a:pt x="894" y="1910"/>
                  </a:lnTo>
                  <a:lnTo>
                    <a:pt x="906" y="1908"/>
                  </a:lnTo>
                  <a:lnTo>
                    <a:pt x="916" y="1906"/>
                  </a:lnTo>
                  <a:lnTo>
                    <a:pt x="926" y="1908"/>
                  </a:lnTo>
                  <a:lnTo>
                    <a:pt x="936" y="1910"/>
                  </a:lnTo>
                  <a:lnTo>
                    <a:pt x="944" y="1914"/>
                  </a:lnTo>
                  <a:lnTo>
                    <a:pt x="952" y="1922"/>
                  </a:lnTo>
                  <a:lnTo>
                    <a:pt x="960" y="1930"/>
                  </a:lnTo>
                  <a:lnTo>
                    <a:pt x="968" y="1940"/>
                  </a:lnTo>
                  <a:lnTo>
                    <a:pt x="974" y="1952"/>
                  </a:lnTo>
                  <a:lnTo>
                    <a:pt x="980" y="1966"/>
                  </a:lnTo>
                  <a:lnTo>
                    <a:pt x="986" y="1982"/>
                  </a:lnTo>
                  <a:lnTo>
                    <a:pt x="994" y="2020"/>
                  </a:lnTo>
                  <a:lnTo>
                    <a:pt x="1002" y="2068"/>
                  </a:lnTo>
                  <a:lnTo>
                    <a:pt x="1002" y="2068"/>
                  </a:lnTo>
                  <a:lnTo>
                    <a:pt x="1024" y="2030"/>
                  </a:lnTo>
                  <a:lnTo>
                    <a:pt x="1044" y="1996"/>
                  </a:lnTo>
                  <a:lnTo>
                    <a:pt x="1064" y="1966"/>
                  </a:lnTo>
                  <a:lnTo>
                    <a:pt x="1084" y="1940"/>
                  </a:lnTo>
                  <a:lnTo>
                    <a:pt x="1102" y="1922"/>
                  </a:lnTo>
                  <a:lnTo>
                    <a:pt x="1120" y="1908"/>
                  </a:lnTo>
                  <a:lnTo>
                    <a:pt x="1128" y="1904"/>
                  </a:lnTo>
                  <a:lnTo>
                    <a:pt x="1138" y="1900"/>
                  </a:lnTo>
                  <a:lnTo>
                    <a:pt x="1146" y="1900"/>
                  </a:lnTo>
                  <a:lnTo>
                    <a:pt x="1156" y="1900"/>
                  </a:lnTo>
                  <a:lnTo>
                    <a:pt x="1164" y="1902"/>
                  </a:lnTo>
                  <a:lnTo>
                    <a:pt x="1172" y="1906"/>
                  </a:lnTo>
                  <a:lnTo>
                    <a:pt x="1180" y="1910"/>
                  </a:lnTo>
                  <a:lnTo>
                    <a:pt x="1188" y="1918"/>
                  </a:lnTo>
                  <a:lnTo>
                    <a:pt x="1198" y="1928"/>
                  </a:lnTo>
                  <a:lnTo>
                    <a:pt x="1206" y="1940"/>
                  </a:lnTo>
                  <a:lnTo>
                    <a:pt x="1222" y="1968"/>
                  </a:lnTo>
                  <a:lnTo>
                    <a:pt x="1240" y="2006"/>
                  </a:lnTo>
                  <a:lnTo>
                    <a:pt x="1258" y="2052"/>
                  </a:lnTo>
                  <a:lnTo>
                    <a:pt x="1276" y="2108"/>
                  </a:lnTo>
                  <a:lnTo>
                    <a:pt x="1294" y="2172"/>
                  </a:lnTo>
                  <a:lnTo>
                    <a:pt x="1294" y="2172"/>
                  </a:lnTo>
                  <a:lnTo>
                    <a:pt x="1302" y="2138"/>
                  </a:lnTo>
                  <a:lnTo>
                    <a:pt x="1310" y="2106"/>
                  </a:lnTo>
                  <a:lnTo>
                    <a:pt x="1318" y="2076"/>
                  </a:lnTo>
                  <a:lnTo>
                    <a:pt x="1328" y="2050"/>
                  </a:lnTo>
                  <a:lnTo>
                    <a:pt x="1338" y="2024"/>
                  </a:lnTo>
                  <a:lnTo>
                    <a:pt x="1350" y="2002"/>
                  </a:lnTo>
                  <a:lnTo>
                    <a:pt x="1362" y="1982"/>
                  </a:lnTo>
                  <a:lnTo>
                    <a:pt x="1374" y="1964"/>
                  </a:lnTo>
                  <a:lnTo>
                    <a:pt x="1386" y="1950"/>
                  </a:lnTo>
                  <a:lnTo>
                    <a:pt x="1400" y="1936"/>
                  </a:lnTo>
                  <a:lnTo>
                    <a:pt x="1414" y="1926"/>
                  </a:lnTo>
                  <a:lnTo>
                    <a:pt x="1430" y="1916"/>
                  </a:lnTo>
                  <a:lnTo>
                    <a:pt x="1446" y="1910"/>
                  </a:lnTo>
                  <a:lnTo>
                    <a:pt x="1460" y="1906"/>
                  </a:lnTo>
                  <a:lnTo>
                    <a:pt x="1476" y="1904"/>
                  </a:lnTo>
                  <a:lnTo>
                    <a:pt x="1494" y="1902"/>
                  </a:lnTo>
                  <a:lnTo>
                    <a:pt x="1510" y="1904"/>
                  </a:lnTo>
                  <a:lnTo>
                    <a:pt x="1528" y="1908"/>
                  </a:lnTo>
                  <a:lnTo>
                    <a:pt x="1544" y="1914"/>
                  </a:lnTo>
                  <a:lnTo>
                    <a:pt x="1562" y="1922"/>
                  </a:lnTo>
                  <a:lnTo>
                    <a:pt x="1580" y="1930"/>
                  </a:lnTo>
                  <a:lnTo>
                    <a:pt x="1598" y="1942"/>
                  </a:lnTo>
                  <a:lnTo>
                    <a:pt x="1616" y="1956"/>
                  </a:lnTo>
                  <a:lnTo>
                    <a:pt x="1632" y="1970"/>
                  </a:lnTo>
                  <a:lnTo>
                    <a:pt x="1650" y="1988"/>
                  </a:lnTo>
                  <a:lnTo>
                    <a:pt x="1668" y="2006"/>
                  </a:lnTo>
                  <a:lnTo>
                    <a:pt x="1704" y="2048"/>
                  </a:lnTo>
                  <a:lnTo>
                    <a:pt x="1738" y="2098"/>
                  </a:lnTo>
                  <a:lnTo>
                    <a:pt x="1772" y="2152"/>
                  </a:lnTo>
                  <a:lnTo>
                    <a:pt x="1772" y="2152"/>
                  </a:lnTo>
                  <a:lnTo>
                    <a:pt x="1762" y="2120"/>
                  </a:lnTo>
                  <a:lnTo>
                    <a:pt x="1756" y="2088"/>
                  </a:lnTo>
                  <a:lnTo>
                    <a:pt x="1750" y="2060"/>
                  </a:lnTo>
                  <a:lnTo>
                    <a:pt x="1748" y="2034"/>
                  </a:lnTo>
                  <a:lnTo>
                    <a:pt x="1748" y="2010"/>
                  </a:lnTo>
                  <a:lnTo>
                    <a:pt x="1750" y="1990"/>
                  </a:lnTo>
                  <a:lnTo>
                    <a:pt x="1754" y="1972"/>
                  </a:lnTo>
                  <a:lnTo>
                    <a:pt x="1760" y="1956"/>
                  </a:lnTo>
                  <a:lnTo>
                    <a:pt x="1768" y="1942"/>
                  </a:lnTo>
                  <a:lnTo>
                    <a:pt x="1778" y="1930"/>
                  </a:lnTo>
                  <a:lnTo>
                    <a:pt x="1788" y="1920"/>
                  </a:lnTo>
                  <a:lnTo>
                    <a:pt x="1800" y="1912"/>
                  </a:lnTo>
                  <a:lnTo>
                    <a:pt x="1816" y="1908"/>
                  </a:lnTo>
                  <a:lnTo>
                    <a:pt x="1830" y="1904"/>
                  </a:lnTo>
                  <a:lnTo>
                    <a:pt x="1848" y="1902"/>
                  </a:lnTo>
                  <a:lnTo>
                    <a:pt x="1866" y="1902"/>
                  </a:lnTo>
                  <a:lnTo>
                    <a:pt x="1884" y="1904"/>
                  </a:lnTo>
                  <a:lnTo>
                    <a:pt x="1904" y="1906"/>
                  </a:lnTo>
                  <a:lnTo>
                    <a:pt x="1926" y="1912"/>
                  </a:lnTo>
                  <a:lnTo>
                    <a:pt x="1948" y="1918"/>
                  </a:lnTo>
                  <a:lnTo>
                    <a:pt x="1996" y="1936"/>
                  </a:lnTo>
                  <a:lnTo>
                    <a:pt x="2046" y="1958"/>
                  </a:lnTo>
                  <a:lnTo>
                    <a:pt x="2098" y="1984"/>
                  </a:lnTo>
                  <a:lnTo>
                    <a:pt x="2150" y="2016"/>
                  </a:lnTo>
                  <a:lnTo>
                    <a:pt x="2206" y="2052"/>
                  </a:lnTo>
                  <a:lnTo>
                    <a:pt x="2260" y="2090"/>
                  </a:lnTo>
                  <a:lnTo>
                    <a:pt x="2260" y="2090"/>
                  </a:lnTo>
                  <a:lnTo>
                    <a:pt x="2218" y="2038"/>
                  </a:lnTo>
                  <a:lnTo>
                    <a:pt x="2182" y="1988"/>
                  </a:lnTo>
                  <a:lnTo>
                    <a:pt x="2152" y="1942"/>
                  </a:lnTo>
                  <a:lnTo>
                    <a:pt x="2130" y="1900"/>
                  </a:lnTo>
                  <a:lnTo>
                    <a:pt x="2112" y="1860"/>
                  </a:lnTo>
                  <a:lnTo>
                    <a:pt x="2102" y="1826"/>
                  </a:lnTo>
                  <a:lnTo>
                    <a:pt x="2098" y="1810"/>
                  </a:lnTo>
                  <a:lnTo>
                    <a:pt x="2098" y="1794"/>
                  </a:lnTo>
                  <a:lnTo>
                    <a:pt x="2098" y="1780"/>
                  </a:lnTo>
                  <a:lnTo>
                    <a:pt x="2098" y="1768"/>
                  </a:lnTo>
                  <a:lnTo>
                    <a:pt x="2102" y="1756"/>
                  </a:lnTo>
                  <a:lnTo>
                    <a:pt x="2106" y="1746"/>
                  </a:lnTo>
                  <a:lnTo>
                    <a:pt x="2112" y="1736"/>
                  </a:lnTo>
                  <a:lnTo>
                    <a:pt x="2120" y="1728"/>
                  </a:lnTo>
                  <a:lnTo>
                    <a:pt x="2128" y="1722"/>
                  </a:lnTo>
                  <a:lnTo>
                    <a:pt x="2138" y="1716"/>
                  </a:lnTo>
                  <a:lnTo>
                    <a:pt x="2150" y="1712"/>
                  </a:lnTo>
                  <a:lnTo>
                    <a:pt x="2164" y="1708"/>
                  </a:lnTo>
                  <a:lnTo>
                    <a:pt x="2178" y="1706"/>
                  </a:lnTo>
                  <a:lnTo>
                    <a:pt x="2196" y="1706"/>
                  </a:lnTo>
                  <a:lnTo>
                    <a:pt x="2214" y="1708"/>
                  </a:lnTo>
                  <a:lnTo>
                    <a:pt x="2232" y="1710"/>
                  </a:lnTo>
                  <a:lnTo>
                    <a:pt x="2276" y="1718"/>
                  </a:lnTo>
                  <a:lnTo>
                    <a:pt x="2324" y="1734"/>
                  </a:lnTo>
                  <a:lnTo>
                    <a:pt x="2324" y="1734"/>
                  </a:lnTo>
                  <a:lnTo>
                    <a:pt x="2286" y="1690"/>
                  </a:lnTo>
                  <a:lnTo>
                    <a:pt x="2252" y="1650"/>
                  </a:lnTo>
                  <a:lnTo>
                    <a:pt x="2226" y="1614"/>
                  </a:lnTo>
                  <a:lnTo>
                    <a:pt x="2204" y="1582"/>
                  </a:lnTo>
                  <a:lnTo>
                    <a:pt x="2198" y="1568"/>
                  </a:lnTo>
                  <a:lnTo>
                    <a:pt x="2192" y="1554"/>
                  </a:lnTo>
                  <a:lnTo>
                    <a:pt x="2188" y="1542"/>
                  </a:lnTo>
                  <a:lnTo>
                    <a:pt x="2186" y="1528"/>
                  </a:lnTo>
                  <a:lnTo>
                    <a:pt x="2186" y="1516"/>
                  </a:lnTo>
                  <a:lnTo>
                    <a:pt x="2188" y="1504"/>
                  </a:lnTo>
                  <a:lnTo>
                    <a:pt x="2192" y="1494"/>
                  </a:lnTo>
                  <a:lnTo>
                    <a:pt x="2198" y="1482"/>
                  </a:lnTo>
                  <a:lnTo>
                    <a:pt x="2206" y="1472"/>
                  </a:lnTo>
                  <a:lnTo>
                    <a:pt x="2218" y="1462"/>
                  </a:lnTo>
                  <a:lnTo>
                    <a:pt x="2232" y="1452"/>
                  </a:lnTo>
                  <a:lnTo>
                    <a:pt x="2248" y="1442"/>
                  </a:lnTo>
                  <a:lnTo>
                    <a:pt x="2288" y="1422"/>
                  </a:lnTo>
                  <a:lnTo>
                    <a:pt x="2340" y="1402"/>
                  </a:lnTo>
                  <a:lnTo>
                    <a:pt x="2404" y="1380"/>
                  </a:lnTo>
                  <a:lnTo>
                    <a:pt x="2478" y="1358"/>
                  </a:lnTo>
                  <a:lnTo>
                    <a:pt x="2568" y="1334"/>
                  </a:lnTo>
                  <a:lnTo>
                    <a:pt x="2668" y="1308"/>
                  </a:lnTo>
                  <a:lnTo>
                    <a:pt x="2668" y="130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1270" y="2445"/>
              <a:ext cx="2266" cy="1884"/>
            </a:xfrm>
            <a:custGeom>
              <a:avLst/>
              <a:gdLst>
                <a:gd name="T0" fmla="*/ 1012 w 2266"/>
                <a:gd name="T1" fmla="*/ 1750 h 1884"/>
                <a:gd name="T2" fmla="*/ 942 w 2266"/>
                <a:gd name="T3" fmla="*/ 1684 h 1884"/>
                <a:gd name="T4" fmla="*/ 850 w 2266"/>
                <a:gd name="T5" fmla="*/ 1734 h 1884"/>
                <a:gd name="T6" fmla="*/ 772 w 2266"/>
                <a:gd name="T7" fmla="*/ 1744 h 1884"/>
                <a:gd name="T8" fmla="*/ 684 w 2266"/>
                <a:gd name="T9" fmla="*/ 1700 h 1884"/>
                <a:gd name="T10" fmla="*/ 486 w 2266"/>
                <a:gd name="T11" fmla="*/ 1814 h 1884"/>
                <a:gd name="T12" fmla="*/ 524 w 2266"/>
                <a:gd name="T13" fmla="*/ 1632 h 1884"/>
                <a:gd name="T14" fmla="*/ 462 w 2266"/>
                <a:gd name="T15" fmla="*/ 1558 h 1884"/>
                <a:gd name="T16" fmla="*/ 328 w 2266"/>
                <a:gd name="T17" fmla="*/ 1556 h 1884"/>
                <a:gd name="T18" fmla="*/ 286 w 2266"/>
                <a:gd name="T19" fmla="*/ 1484 h 1884"/>
                <a:gd name="T20" fmla="*/ 262 w 2266"/>
                <a:gd name="T21" fmla="*/ 1386 h 1884"/>
                <a:gd name="T22" fmla="*/ 148 w 2266"/>
                <a:gd name="T23" fmla="*/ 1328 h 1884"/>
                <a:gd name="T24" fmla="*/ 90 w 2266"/>
                <a:gd name="T25" fmla="*/ 1248 h 1884"/>
                <a:gd name="T26" fmla="*/ 142 w 2266"/>
                <a:gd name="T27" fmla="*/ 1128 h 1884"/>
                <a:gd name="T28" fmla="*/ 76 w 2266"/>
                <a:gd name="T29" fmla="*/ 1024 h 1884"/>
                <a:gd name="T30" fmla="*/ 142 w 2266"/>
                <a:gd name="T31" fmla="*/ 964 h 1884"/>
                <a:gd name="T32" fmla="*/ 174 w 2266"/>
                <a:gd name="T33" fmla="*/ 884 h 1884"/>
                <a:gd name="T34" fmla="*/ 106 w 2266"/>
                <a:gd name="T35" fmla="*/ 738 h 1884"/>
                <a:gd name="T36" fmla="*/ 156 w 2266"/>
                <a:gd name="T37" fmla="*/ 656 h 1884"/>
                <a:gd name="T38" fmla="*/ 308 w 2266"/>
                <a:gd name="T39" fmla="*/ 562 h 1884"/>
                <a:gd name="T40" fmla="*/ 324 w 2266"/>
                <a:gd name="T41" fmla="*/ 472 h 1884"/>
                <a:gd name="T42" fmla="*/ 296 w 2266"/>
                <a:gd name="T43" fmla="*/ 286 h 1884"/>
                <a:gd name="T44" fmla="*/ 540 w 2266"/>
                <a:gd name="T45" fmla="*/ 366 h 1884"/>
                <a:gd name="T46" fmla="*/ 626 w 2266"/>
                <a:gd name="T47" fmla="*/ 342 h 1884"/>
                <a:gd name="T48" fmla="*/ 726 w 2266"/>
                <a:gd name="T49" fmla="*/ 208 h 1884"/>
                <a:gd name="T50" fmla="*/ 864 w 2266"/>
                <a:gd name="T51" fmla="*/ 334 h 1884"/>
                <a:gd name="T52" fmla="*/ 972 w 2266"/>
                <a:gd name="T53" fmla="*/ 320 h 1884"/>
                <a:gd name="T54" fmla="*/ 1078 w 2266"/>
                <a:gd name="T55" fmla="*/ 186 h 1884"/>
                <a:gd name="T56" fmla="*/ 1196 w 2266"/>
                <a:gd name="T57" fmla="*/ 132 h 1884"/>
                <a:gd name="T58" fmla="*/ 1298 w 2266"/>
                <a:gd name="T59" fmla="*/ 292 h 1884"/>
                <a:gd name="T60" fmla="*/ 1430 w 2266"/>
                <a:gd name="T61" fmla="*/ 326 h 1884"/>
                <a:gd name="T62" fmla="*/ 1596 w 2266"/>
                <a:gd name="T63" fmla="*/ 250 h 1884"/>
                <a:gd name="T64" fmla="*/ 1614 w 2266"/>
                <a:gd name="T65" fmla="*/ 344 h 1884"/>
                <a:gd name="T66" fmla="*/ 1694 w 2266"/>
                <a:gd name="T67" fmla="*/ 386 h 1884"/>
                <a:gd name="T68" fmla="*/ 1888 w 2266"/>
                <a:gd name="T69" fmla="*/ 332 h 1884"/>
                <a:gd name="T70" fmla="*/ 1944 w 2266"/>
                <a:gd name="T71" fmla="*/ 398 h 1884"/>
                <a:gd name="T72" fmla="*/ 1952 w 2266"/>
                <a:gd name="T73" fmla="*/ 498 h 1884"/>
                <a:gd name="T74" fmla="*/ 2048 w 2266"/>
                <a:gd name="T75" fmla="*/ 552 h 1884"/>
                <a:gd name="T76" fmla="*/ 1998 w 2266"/>
                <a:gd name="T77" fmla="*/ 654 h 1884"/>
                <a:gd name="T78" fmla="*/ 1956 w 2266"/>
                <a:gd name="T79" fmla="*/ 740 h 1884"/>
                <a:gd name="T80" fmla="*/ 2000 w 2266"/>
                <a:gd name="T81" fmla="*/ 804 h 1884"/>
                <a:gd name="T82" fmla="*/ 2182 w 2266"/>
                <a:gd name="T83" fmla="*/ 830 h 1884"/>
                <a:gd name="T84" fmla="*/ 2030 w 2266"/>
                <a:gd name="T85" fmla="*/ 942 h 1884"/>
                <a:gd name="T86" fmla="*/ 2020 w 2266"/>
                <a:gd name="T87" fmla="*/ 1006 h 1884"/>
                <a:gd name="T88" fmla="*/ 2080 w 2266"/>
                <a:gd name="T89" fmla="*/ 1076 h 1884"/>
                <a:gd name="T90" fmla="*/ 2116 w 2266"/>
                <a:gd name="T91" fmla="*/ 1192 h 1884"/>
                <a:gd name="T92" fmla="*/ 1942 w 2266"/>
                <a:gd name="T93" fmla="*/ 1288 h 1884"/>
                <a:gd name="T94" fmla="*/ 1920 w 2266"/>
                <a:gd name="T95" fmla="*/ 1388 h 1884"/>
                <a:gd name="T96" fmla="*/ 1954 w 2266"/>
                <a:gd name="T97" fmla="*/ 1500 h 1884"/>
                <a:gd name="T98" fmla="*/ 1850 w 2266"/>
                <a:gd name="T99" fmla="*/ 1548 h 1884"/>
                <a:gd name="T100" fmla="*/ 1834 w 2266"/>
                <a:gd name="T101" fmla="*/ 1666 h 1884"/>
                <a:gd name="T102" fmla="*/ 1812 w 2266"/>
                <a:gd name="T103" fmla="*/ 1744 h 1884"/>
                <a:gd name="T104" fmla="*/ 1620 w 2266"/>
                <a:gd name="T105" fmla="*/ 1696 h 1884"/>
                <a:gd name="T106" fmla="*/ 1516 w 2266"/>
                <a:gd name="T107" fmla="*/ 1742 h 1884"/>
                <a:gd name="T108" fmla="*/ 1484 w 2266"/>
                <a:gd name="T109" fmla="*/ 1816 h 1884"/>
                <a:gd name="T110" fmla="*/ 1324 w 2266"/>
                <a:gd name="T111" fmla="*/ 1710 h 1884"/>
                <a:gd name="T112" fmla="*/ 1198 w 2266"/>
                <a:gd name="T113" fmla="*/ 1712 h 1884"/>
                <a:gd name="T114" fmla="*/ 1096 w 2266"/>
                <a:gd name="T115" fmla="*/ 1806 h 1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66" h="1884">
                  <a:moveTo>
                    <a:pt x="1060" y="1884"/>
                  </a:moveTo>
                  <a:lnTo>
                    <a:pt x="1060" y="1884"/>
                  </a:lnTo>
                  <a:lnTo>
                    <a:pt x="1050" y="1850"/>
                  </a:lnTo>
                  <a:lnTo>
                    <a:pt x="1042" y="1820"/>
                  </a:lnTo>
                  <a:lnTo>
                    <a:pt x="1032" y="1794"/>
                  </a:lnTo>
                  <a:lnTo>
                    <a:pt x="1022" y="1770"/>
                  </a:lnTo>
                  <a:lnTo>
                    <a:pt x="1012" y="1750"/>
                  </a:lnTo>
                  <a:lnTo>
                    <a:pt x="1002" y="1732"/>
                  </a:lnTo>
                  <a:lnTo>
                    <a:pt x="992" y="1718"/>
                  </a:lnTo>
                  <a:lnTo>
                    <a:pt x="982" y="1706"/>
                  </a:lnTo>
                  <a:lnTo>
                    <a:pt x="972" y="1698"/>
                  </a:lnTo>
                  <a:lnTo>
                    <a:pt x="962" y="1690"/>
                  </a:lnTo>
                  <a:lnTo>
                    <a:pt x="952" y="1686"/>
                  </a:lnTo>
                  <a:lnTo>
                    <a:pt x="942" y="1684"/>
                  </a:lnTo>
                  <a:lnTo>
                    <a:pt x="930" y="1682"/>
                  </a:lnTo>
                  <a:lnTo>
                    <a:pt x="920" y="1684"/>
                  </a:lnTo>
                  <a:lnTo>
                    <a:pt x="912" y="1686"/>
                  </a:lnTo>
                  <a:lnTo>
                    <a:pt x="902" y="1690"/>
                  </a:lnTo>
                  <a:lnTo>
                    <a:pt x="884" y="1702"/>
                  </a:lnTo>
                  <a:lnTo>
                    <a:pt x="866" y="1716"/>
                  </a:lnTo>
                  <a:lnTo>
                    <a:pt x="850" y="1734"/>
                  </a:lnTo>
                  <a:lnTo>
                    <a:pt x="836" y="1750"/>
                  </a:lnTo>
                  <a:lnTo>
                    <a:pt x="812" y="1782"/>
                  </a:lnTo>
                  <a:lnTo>
                    <a:pt x="798" y="1800"/>
                  </a:lnTo>
                  <a:lnTo>
                    <a:pt x="798" y="1800"/>
                  </a:lnTo>
                  <a:lnTo>
                    <a:pt x="792" y="1780"/>
                  </a:lnTo>
                  <a:lnTo>
                    <a:pt x="782" y="1762"/>
                  </a:lnTo>
                  <a:lnTo>
                    <a:pt x="772" y="1744"/>
                  </a:lnTo>
                  <a:lnTo>
                    <a:pt x="760" y="1728"/>
                  </a:lnTo>
                  <a:lnTo>
                    <a:pt x="744" y="1716"/>
                  </a:lnTo>
                  <a:lnTo>
                    <a:pt x="726" y="1708"/>
                  </a:lnTo>
                  <a:lnTo>
                    <a:pt x="706" y="1702"/>
                  </a:lnTo>
                  <a:lnTo>
                    <a:pt x="696" y="1700"/>
                  </a:lnTo>
                  <a:lnTo>
                    <a:pt x="684" y="1700"/>
                  </a:lnTo>
                  <a:lnTo>
                    <a:pt x="684" y="1700"/>
                  </a:lnTo>
                  <a:lnTo>
                    <a:pt x="662" y="1704"/>
                  </a:lnTo>
                  <a:lnTo>
                    <a:pt x="642" y="1710"/>
                  </a:lnTo>
                  <a:lnTo>
                    <a:pt x="618" y="1720"/>
                  </a:lnTo>
                  <a:lnTo>
                    <a:pt x="594" y="1732"/>
                  </a:lnTo>
                  <a:lnTo>
                    <a:pt x="570" y="1748"/>
                  </a:lnTo>
                  <a:lnTo>
                    <a:pt x="544" y="1768"/>
                  </a:lnTo>
                  <a:lnTo>
                    <a:pt x="486" y="1814"/>
                  </a:lnTo>
                  <a:lnTo>
                    <a:pt x="486" y="1814"/>
                  </a:lnTo>
                  <a:lnTo>
                    <a:pt x="500" y="1774"/>
                  </a:lnTo>
                  <a:lnTo>
                    <a:pt x="510" y="1740"/>
                  </a:lnTo>
                  <a:lnTo>
                    <a:pt x="518" y="1708"/>
                  </a:lnTo>
                  <a:lnTo>
                    <a:pt x="524" y="1680"/>
                  </a:lnTo>
                  <a:lnTo>
                    <a:pt x="526" y="1654"/>
                  </a:lnTo>
                  <a:lnTo>
                    <a:pt x="524" y="1632"/>
                  </a:lnTo>
                  <a:lnTo>
                    <a:pt x="518" y="1612"/>
                  </a:lnTo>
                  <a:lnTo>
                    <a:pt x="508" y="1594"/>
                  </a:lnTo>
                  <a:lnTo>
                    <a:pt x="508" y="1594"/>
                  </a:lnTo>
                  <a:lnTo>
                    <a:pt x="502" y="1586"/>
                  </a:lnTo>
                  <a:lnTo>
                    <a:pt x="494" y="1578"/>
                  </a:lnTo>
                  <a:lnTo>
                    <a:pt x="478" y="1566"/>
                  </a:lnTo>
                  <a:lnTo>
                    <a:pt x="462" y="1558"/>
                  </a:lnTo>
                  <a:lnTo>
                    <a:pt x="444" y="1554"/>
                  </a:lnTo>
                  <a:lnTo>
                    <a:pt x="428" y="1550"/>
                  </a:lnTo>
                  <a:lnTo>
                    <a:pt x="412" y="1550"/>
                  </a:lnTo>
                  <a:lnTo>
                    <a:pt x="388" y="1550"/>
                  </a:lnTo>
                  <a:lnTo>
                    <a:pt x="388" y="1550"/>
                  </a:lnTo>
                  <a:lnTo>
                    <a:pt x="360" y="1552"/>
                  </a:lnTo>
                  <a:lnTo>
                    <a:pt x="328" y="1556"/>
                  </a:lnTo>
                  <a:lnTo>
                    <a:pt x="292" y="1564"/>
                  </a:lnTo>
                  <a:lnTo>
                    <a:pt x="250" y="1574"/>
                  </a:lnTo>
                  <a:lnTo>
                    <a:pt x="250" y="1574"/>
                  </a:lnTo>
                  <a:lnTo>
                    <a:pt x="262" y="1550"/>
                  </a:lnTo>
                  <a:lnTo>
                    <a:pt x="274" y="1526"/>
                  </a:lnTo>
                  <a:lnTo>
                    <a:pt x="282" y="1504"/>
                  </a:lnTo>
                  <a:lnTo>
                    <a:pt x="286" y="1484"/>
                  </a:lnTo>
                  <a:lnTo>
                    <a:pt x="288" y="1464"/>
                  </a:lnTo>
                  <a:lnTo>
                    <a:pt x="288" y="1444"/>
                  </a:lnTo>
                  <a:lnTo>
                    <a:pt x="284" y="1426"/>
                  </a:lnTo>
                  <a:lnTo>
                    <a:pt x="278" y="1408"/>
                  </a:lnTo>
                  <a:lnTo>
                    <a:pt x="278" y="1408"/>
                  </a:lnTo>
                  <a:lnTo>
                    <a:pt x="270" y="1396"/>
                  </a:lnTo>
                  <a:lnTo>
                    <a:pt x="262" y="1386"/>
                  </a:lnTo>
                  <a:lnTo>
                    <a:pt x="254" y="1376"/>
                  </a:lnTo>
                  <a:lnTo>
                    <a:pt x="242" y="1366"/>
                  </a:lnTo>
                  <a:lnTo>
                    <a:pt x="230" y="1358"/>
                  </a:lnTo>
                  <a:lnTo>
                    <a:pt x="216" y="1350"/>
                  </a:lnTo>
                  <a:lnTo>
                    <a:pt x="202" y="1344"/>
                  </a:lnTo>
                  <a:lnTo>
                    <a:pt x="184" y="1338"/>
                  </a:lnTo>
                  <a:lnTo>
                    <a:pt x="148" y="1328"/>
                  </a:lnTo>
                  <a:lnTo>
                    <a:pt x="104" y="1322"/>
                  </a:lnTo>
                  <a:lnTo>
                    <a:pt x="54" y="1320"/>
                  </a:lnTo>
                  <a:lnTo>
                    <a:pt x="0" y="1322"/>
                  </a:lnTo>
                  <a:lnTo>
                    <a:pt x="0" y="1322"/>
                  </a:lnTo>
                  <a:lnTo>
                    <a:pt x="34" y="1296"/>
                  </a:lnTo>
                  <a:lnTo>
                    <a:pt x="64" y="1272"/>
                  </a:lnTo>
                  <a:lnTo>
                    <a:pt x="90" y="1248"/>
                  </a:lnTo>
                  <a:lnTo>
                    <a:pt x="110" y="1224"/>
                  </a:lnTo>
                  <a:lnTo>
                    <a:pt x="126" y="1200"/>
                  </a:lnTo>
                  <a:lnTo>
                    <a:pt x="136" y="1176"/>
                  </a:lnTo>
                  <a:lnTo>
                    <a:pt x="142" y="1152"/>
                  </a:lnTo>
                  <a:lnTo>
                    <a:pt x="142" y="1140"/>
                  </a:lnTo>
                  <a:lnTo>
                    <a:pt x="142" y="1128"/>
                  </a:lnTo>
                  <a:lnTo>
                    <a:pt x="142" y="1128"/>
                  </a:lnTo>
                  <a:lnTo>
                    <a:pt x="140" y="1110"/>
                  </a:lnTo>
                  <a:lnTo>
                    <a:pt x="136" y="1094"/>
                  </a:lnTo>
                  <a:lnTo>
                    <a:pt x="128" y="1080"/>
                  </a:lnTo>
                  <a:lnTo>
                    <a:pt x="118" y="1064"/>
                  </a:lnTo>
                  <a:lnTo>
                    <a:pt x="106" y="1050"/>
                  </a:lnTo>
                  <a:lnTo>
                    <a:pt x="92" y="1036"/>
                  </a:lnTo>
                  <a:lnTo>
                    <a:pt x="76" y="1024"/>
                  </a:lnTo>
                  <a:lnTo>
                    <a:pt x="56" y="1010"/>
                  </a:lnTo>
                  <a:lnTo>
                    <a:pt x="56" y="1010"/>
                  </a:lnTo>
                  <a:lnTo>
                    <a:pt x="78" y="1004"/>
                  </a:lnTo>
                  <a:lnTo>
                    <a:pt x="96" y="996"/>
                  </a:lnTo>
                  <a:lnTo>
                    <a:pt x="114" y="986"/>
                  </a:lnTo>
                  <a:lnTo>
                    <a:pt x="128" y="976"/>
                  </a:lnTo>
                  <a:lnTo>
                    <a:pt x="142" y="964"/>
                  </a:lnTo>
                  <a:lnTo>
                    <a:pt x="152" y="952"/>
                  </a:lnTo>
                  <a:lnTo>
                    <a:pt x="160" y="938"/>
                  </a:lnTo>
                  <a:lnTo>
                    <a:pt x="166" y="924"/>
                  </a:lnTo>
                  <a:lnTo>
                    <a:pt x="166" y="924"/>
                  </a:lnTo>
                  <a:lnTo>
                    <a:pt x="170" y="910"/>
                  </a:lnTo>
                  <a:lnTo>
                    <a:pt x="172" y="898"/>
                  </a:lnTo>
                  <a:lnTo>
                    <a:pt x="174" y="884"/>
                  </a:lnTo>
                  <a:lnTo>
                    <a:pt x="172" y="870"/>
                  </a:lnTo>
                  <a:lnTo>
                    <a:pt x="170" y="856"/>
                  </a:lnTo>
                  <a:lnTo>
                    <a:pt x="166" y="840"/>
                  </a:lnTo>
                  <a:lnTo>
                    <a:pt x="160" y="824"/>
                  </a:lnTo>
                  <a:lnTo>
                    <a:pt x="152" y="808"/>
                  </a:lnTo>
                  <a:lnTo>
                    <a:pt x="134" y="774"/>
                  </a:lnTo>
                  <a:lnTo>
                    <a:pt x="106" y="738"/>
                  </a:lnTo>
                  <a:lnTo>
                    <a:pt x="74" y="698"/>
                  </a:lnTo>
                  <a:lnTo>
                    <a:pt x="34" y="656"/>
                  </a:lnTo>
                  <a:lnTo>
                    <a:pt x="34" y="656"/>
                  </a:lnTo>
                  <a:lnTo>
                    <a:pt x="80" y="660"/>
                  </a:lnTo>
                  <a:lnTo>
                    <a:pt x="124" y="660"/>
                  </a:lnTo>
                  <a:lnTo>
                    <a:pt x="124" y="660"/>
                  </a:lnTo>
                  <a:lnTo>
                    <a:pt x="156" y="656"/>
                  </a:lnTo>
                  <a:lnTo>
                    <a:pt x="188" y="650"/>
                  </a:lnTo>
                  <a:lnTo>
                    <a:pt x="214" y="642"/>
                  </a:lnTo>
                  <a:lnTo>
                    <a:pt x="240" y="632"/>
                  </a:lnTo>
                  <a:lnTo>
                    <a:pt x="260" y="618"/>
                  </a:lnTo>
                  <a:lnTo>
                    <a:pt x="280" y="602"/>
                  </a:lnTo>
                  <a:lnTo>
                    <a:pt x="294" y="584"/>
                  </a:lnTo>
                  <a:lnTo>
                    <a:pt x="308" y="562"/>
                  </a:lnTo>
                  <a:lnTo>
                    <a:pt x="308" y="562"/>
                  </a:lnTo>
                  <a:lnTo>
                    <a:pt x="314" y="550"/>
                  </a:lnTo>
                  <a:lnTo>
                    <a:pt x="318" y="536"/>
                  </a:lnTo>
                  <a:lnTo>
                    <a:pt x="320" y="520"/>
                  </a:lnTo>
                  <a:lnTo>
                    <a:pt x="324" y="504"/>
                  </a:lnTo>
                  <a:lnTo>
                    <a:pt x="324" y="488"/>
                  </a:lnTo>
                  <a:lnTo>
                    <a:pt x="324" y="472"/>
                  </a:lnTo>
                  <a:lnTo>
                    <a:pt x="320" y="436"/>
                  </a:lnTo>
                  <a:lnTo>
                    <a:pt x="310" y="396"/>
                  </a:lnTo>
                  <a:lnTo>
                    <a:pt x="296" y="354"/>
                  </a:lnTo>
                  <a:lnTo>
                    <a:pt x="276" y="308"/>
                  </a:lnTo>
                  <a:lnTo>
                    <a:pt x="254" y="260"/>
                  </a:lnTo>
                  <a:lnTo>
                    <a:pt x="254" y="260"/>
                  </a:lnTo>
                  <a:lnTo>
                    <a:pt x="296" y="286"/>
                  </a:lnTo>
                  <a:lnTo>
                    <a:pt x="338" y="310"/>
                  </a:lnTo>
                  <a:lnTo>
                    <a:pt x="376" y="328"/>
                  </a:lnTo>
                  <a:lnTo>
                    <a:pt x="414" y="344"/>
                  </a:lnTo>
                  <a:lnTo>
                    <a:pt x="448" y="354"/>
                  </a:lnTo>
                  <a:lnTo>
                    <a:pt x="480" y="362"/>
                  </a:lnTo>
                  <a:lnTo>
                    <a:pt x="510" y="366"/>
                  </a:lnTo>
                  <a:lnTo>
                    <a:pt x="540" y="366"/>
                  </a:lnTo>
                  <a:lnTo>
                    <a:pt x="540" y="366"/>
                  </a:lnTo>
                  <a:lnTo>
                    <a:pt x="556" y="366"/>
                  </a:lnTo>
                  <a:lnTo>
                    <a:pt x="570" y="362"/>
                  </a:lnTo>
                  <a:lnTo>
                    <a:pt x="586" y="360"/>
                  </a:lnTo>
                  <a:lnTo>
                    <a:pt x="600" y="354"/>
                  </a:lnTo>
                  <a:lnTo>
                    <a:pt x="614" y="348"/>
                  </a:lnTo>
                  <a:lnTo>
                    <a:pt x="626" y="342"/>
                  </a:lnTo>
                  <a:lnTo>
                    <a:pt x="640" y="334"/>
                  </a:lnTo>
                  <a:lnTo>
                    <a:pt x="652" y="324"/>
                  </a:lnTo>
                  <a:lnTo>
                    <a:pt x="662" y="314"/>
                  </a:lnTo>
                  <a:lnTo>
                    <a:pt x="674" y="302"/>
                  </a:lnTo>
                  <a:lnTo>
                    <a:pt x="694" y="274"/>
                  </a:lnTo>
                  <a:lnTo>
                    <a:pt x="710" y="244"/>
                  </a:lnTo>
                  <a:lnTo>
                    <a:pt x="726" y="208"/>
                  </a:lnTo>
                  <a:lnTo>
                    <a:pt x="726" y="208"/>
                  </a:lnTo>
                  <a:lnTo>
                    <a:pt x="750" y="240"/>
                  </a:lnTo>
                  <a:lnTo>
                    <a:pt x="774" y="270"/>
                  </a:lnTo>
                  <a:lnTo>
                    <a:pt x="798" y="292"/>
                  </a:lnTo>
                  <a:lnTo>
                    <a:pt x="820" y="312"/>
                  </a:lnTo>
                  <a:lnTo>
                    <a:pt x="842" y="326"/>
                  </a:lnTo>
                  <a:lnTo>
                    <a:pt x="864" y="334"/>
                  </a:lnTo>
                  <a:lnTo>
                    <a:pt x="886" y="340"/>
                  </a:lnTo>
                  <a:lnTo>
                    <a:pt x="908" y="342"/>
                  </a:lnTo>
                  <a:lnTo>
                    <a:pt x="908" y="342"/>
                  </a:lnTo>
                  <a:lnTo>
                    <a:pt x="926" y="340"/>
                  </a:lnTo>
                  <a:lnTo>
                    <a:pt x="940" y="336"/>
                  </a:lnTo>
                  <a:lnTo>
                    <a:pt x="956" y="330"/>
                  </a:lnTo>
                  <a:lnTo>
                    <a:pt x="972" y="320"/>
                  </a:lnTo>
                  <a:lnTo>
                    <a:pt x="988" y="310"/>
                  </a:lnTo>
                  <a:lnTo>
                    <a:pt x="1002" y="296"/>
                  </a:lnTo>
                  <a:lnTo>
                    <a:pt x="1018" y="280"/>
                  </a:lnTo>
                  <a:lnTo>
                    <a:pt x="1032" y="260"/>
                  </a:lnTo>
                  <a:lnTo>
                    <a:pt x="1048" y="238"/>
                  </a:lnTo>
                  <a:lnTo>
                    <a:pt x="1062" y="214"/>
                  </a:lnTo>
                  <a:lnTo>
                    <a:pt x="1078" y="186"/>
                  </a:lnTo>
                  <a:lnTo>
                    <a:pt x="1094" y="156"/>
                  </a:lnTo>
                  <a:lnTo>
                    <a:pt x="1126" y="84"/>
                  </a:lnTo>
                  <a:lnTo>
                    <a:pt x="1160" y="0"/>
                  </a:lnTo>
                  <a:lnTo>
                    <a:pt x="1160" y="0"/>
                  </a:lnTo>
                  <a:lnTo>
                    <a:pt x="1176" y="68"/>
                  </a:lnTo>
                  <a:lnTo>
                    <a:pt x="1186" y="100"/>
                  </a:lnTo>
                  <a:lnTo>
                    <a:pt x="1196" y="132"/>
                  </a:lnTo>
                  <a:lnTo>
                    <a:pt x="1208" y="160"/>
                  </a:lnTo>
                  <a:lnTo>
                    <a:pt x="1220" y="188"/>
                  </a:lnTo>
                  <a:lnTo>
                    <a:pt x="1234" y="214"/>
                  </a:lnTo>
                  <a:lnTo>
                    <a:pt x="1248" y="236"/>
                  </a:lnTo>
                  <a:lnTo>
                    <a:pt x="1264" y="258"/>
                  </a:lnTo>
                  <a:lnTo>
                    <a:pt x="1280" y="276"/>
                  </a:lnTo>
                  <a:lnTo>
                    <a:pt x="1298" y="292"/>
                  </a:lnTo>
                  <a:lnTo>
                    <a:pt x="1318" y="306"/>
                  </a:lnTo>
                  <a:lnTo>
                    <a:pt x="1338" y="316"/>
                  </a:lnTo>
                  <a:lnTo>
                    <a:pt x="1360" y="322"/>
                  </a:lnTo>
                  <a:lnTo>
                    <a:pt x="1384" y="326"/>
                  </a:lnTo>
                  <a:lnTo>
                    <a:pt x="1410" y="326"/>
                  </a:lnTo>
                  <a:lnTo>
                    <a:pt x="1410" y="326"/>
                  </a:lnTo>
                  <a:lnTo>
                    <a:pt x="1430" y="326"/>
                  </a:lnTo>
                  <a:lnTo>
                    <a:pt x="1450" y="320"/>
                  </a:lnTo>
                  <a:lnTo>
                    <a:pt x="1472" y="314"/>
                  </a:lnTo>
                  <a:lnTo>
                    <a:pt x="1496" y="306"/>
                  </a:lnTo>
                  <a:lnTo>
                    <a:pt x="1518" y="296"/>
                  </a:lnTo>
                  <a:lnTo>
                    <a:pt x="1544" y="282"/>
                  </a:lnTo>
                  <a:lnTo>
                    <a:pt x="1570" y="268"/>
                  </a:lnTo>
                  <a:lnTo>
                    <a:pt x="1596" y="250"/>
                  </a:lnTo>
                  <a:lnTo>
                    <a:pt x="1596" y="250"/>
                  </a:lnTo>
                  <a:lnTo>
                    <a:pt x="1594" y="278"/>
                  </a:lnTo>
                  <a:lnTo>
                    <a:pt x="1598" y="302"/>
                  </a:lnTo>
                  <a:lnTo>
                    <a:pt x="1604" y="326"/>
                  </a:lnTo>
                  <a:lnTo>
                    <a:pt x="1608" y="336"/>
                  </a:lnTo>
                  <a:lnTo>
                    <a:pt x="1614" y="344"/>
                  </a:lnTo>
                  <a:lnTo>
                    <a:pt x="1614" y="344"/>
                  </a:lnTo>
                  <a:lnTo>
                    <a:pt x="1620" y="352"/>
                  </a:lnTo>
                  <a:lnTo>
                    <a:pt x="1628" y="360"/>
                  </a:lnTo>
                  <a:lnTo>
                    <a:pt x="1636" y="368"/>
                  </a:lnTo>
                  <a:lnTo>
                    <a:pt x="1648" y="374"/>
                  </a:lnTo>
                  <a:lnTo>
                    <a:pt x="1660" y="380"/>
                  </a:lnTo>
                  <a:lnTo>
                    <a:pt x="1676" y="384"/>
                  </a:lnTo>
                  <a:lnTo>
                    <a:pt x="1694" y="386"/>
                  </a:lnTo>
                  <a:lnTo>
                    <a:pt x="1714" y="386"/>
                  </a:lnTo>
                  <a:lnTo>
                    <a:pt x="1714" y="386"/>
                  </a:lnTo>
                  <a:lnTo>
                    <a:pt x="1746" y="382"/>
                  </a:lnTo>
                  <a:lnTo>
                    <a:pt x="1778" y="374"/>
                  </a:lnTo>
                  <a:lnTo>
                    <a:pt x="1814" y="364"/>
                  </a:lnTo>
                  <a:lnTo>
                    <a:pt x="1850" y="348"/>
                  </a:lnTo>
                  <a:lnTo>
                    <a:pt x="1888" y="332"/>
                  </a:lnTo>
                  <a:lnTo>
                    <a:pt x="1926" y="312"/>
                  </a:lnTo>
                  <a:lnTo>
                    <a:pt x="1998" y="270"/>
                  </a:lnTo>
                  <a:lnTo>
                    <a:pt x="1998" y="270"/>
                  </a:lnTo>
                  <a:lnTo>
                    <a:pt x="1980" y="304"/>
                  </a:lnTo>
                  <a:lnTo>
                    <a:pt x="1966" y="338"/>
                  </a:lnTo>
                  <a:lnTo>
                    <a:pt x="1952" y="368"/>
                  </a:lnTo>
                  <a:lnTo>
                    <a:pt x="1944" y="398"/>
                  </a:lnTo>
                  <a:lnTo>
                    <a:pt x="1938" y="424"/>
                  </a:lnTo>
                  <a:lnTo>
                    <a:pt x="1936" y="438"/>
                  </a:lnTo>
                  <a:lnTo>
                    <a:pt x="1938" y="450"/>
                  </a:lnTo>
                  <a:lnTo>
                    <a:pt x="1938" y="462"/>
                  </a:lnTo>
                  <a:lnTo>
                    <a:pt x="1942" y="474"/>
                  </a:lnTo>
                  <a:lnTo>
                    <a:pt x="1946" y="486"/>
                  </a:lnTo>
                  <a:lnTo>
                    <a:pt x="1952" y="498"/>
                  </a:lnTo>
                  <a:lnTo>
                    <a:pt x="1952" y="498"/>
                  </a:lnTo>
                  <a:lnTo>
                    <a:pt x="1958" y="506"/>
                  </a:lnTo>
                  <a:lnTo>
                    <a:pt x="1966" y="514"/>
                  </a:lnTo>
                  <a:lnTo>
                    <a:pt x="1984" y="528"/>
                  </a:lnTo>
                  <a:lnTo>
                    <a:pt x="2004" y="540"/>
                  </a:lnTo>
                  <a:lnTo>
                    <a:pt x="2024" y="548"/>
                  </a:lnTo>
                  <a:lnTo>
                    <a:pt x="2048" y="552"/>
                  </a:lnTo>
                  <a:lnTo>
                    <a:pt x="2072" y="556"/>
                  </a:lnTo>
                  <a:lnTo>
                    <a:pt x="2096" y="558"/>
                  </a:lnTo>
                  <a:lnTo>
                    <a:pt x="2120" y="558"/>
                  </a:lnTo>
                  <a:lnTo>
                    <a:pt x="2120" y="558"/>
                  </a:lnTo>
                  <a:lnTo>
                    <a:pt x="2068" y="594"/>
                  </a:lnTo>
                  <a:lnTo>
                    <a:pt x="2028" y="626"/>
                  </a:lnTo>
                  <a:lnTo>
                    <a:pt x="1998" y="654"/>
                  </a:lnTo>
                  <a:lnTo>
                    <a:pt x="1986" y="668"/>
                  </a:lnTo>
                  <a:lnTo>
                    <a:pt x="1976" y="680"/>
                  </a:lnTo>
                  <a:lnTo>
                    <a:pt x="1970" y="690"/>
                  </a:lnTo>
                  <a:lnTo>
                    <a:pt x="1964" y="702"/>
                  </a:lnTo>
                  <a:lnTo>
                    <a:pt x="1960" y="712"/>
                  </a:lnTo>
                  <a:lnTo>
                    <a:pt x="1958" y="722"/>
                  </a:lnTo>
                  <a:lnTo>
                    <a:pt x="1956" y="740"/>
                  </a:lnTo>
                  <a:lnTo>
                    <a:pt x="1960" y="756"/>
                  </a:lnTo>
                  <a:lnTo>
                    <a:pt x="1960" y="756"/>
                  </a:lnTo>
                  <a:lnTo>
                    <a:pt x="1964" y="768"/>
                  </a:lnTo>
                  <a:lnTo>
                    <a:pt x="1970" y="778"/>
                  </a:lnTo>
                  <a:lnTo>
                    <a:pt x="1978" y="788"/>
                  </a:lnTo>
                  <a:lnTo>
                    <a:pt x="1988" y="798"/>
                  </a:lnTo>
                  <a:lnTo>
                    <a:pt x="2000" y="804"/>
                  </a:lnTo>
                  <a:lnTo>
                    <a:pt x="2012" y="810"/>
                  </a:lnTo>
                  <a:lnTo>
                    <a:pt x="2026" y="816"/>
                  </a:lnTo>
                  <a:lnTo>
                    <a:pt x="2042" y="820"/>
                  </a:lnTo>
                  <a:lnTo>
                    <a:pt x="2074" y="826"/>
                  </a:lnTo>
                  <a:lnTo>
                    <a:pt x="2108" y="830"/>
                  </a:lnTo>
                  <a:lnTo>
                    <a:pt x="2146" y="830"/>
                  </a:lnTo>
                  <a:lnTo>
                    <a:pt x="2182" y="830"/>
                  </a:lnTo>
                  <a:lnTo>
                    <a:pt x="2182" y="830"/>
                  </a:lnTo>
                  <a:lnTo>
                    <a:pt x="2140" y="850"/>
                  </a:lnTo>
                  <a:lnTo>
                    <a:pt x="2106" y="872"/>
                  </a:lnTo>
                  <a:lnTo>
                    <a:pt x="2078" y="892"/>
                  </a:lnTo>
                  <a:lnTo>
                    <a:pt x="2054" y="912"/>
                  </a:lnTo>
                  <a:lnTo>
                    <a:pt x="2038" y="932"/>
                  </a:lnTo>
                  <a:lnTo>
                    <a:pt x="2030" y="942"/>
                  </a:lnTo>
                  <a:lnTo>
                    <a:pt x="2026" y="952"/>
                  </a:lnTo>
                  <a:lnTo>
                    <a:pt x="2022" y="962"/>
                  </a:lnTo>
                  <a:lnTo>
                    <a:pt x="2020" y="972"/>
                  </a:lnTo>
                  <a:lnTo>
                    <a:pt x="2018" y="984"/>
                  </a:lnTo>
                  <a:lnTo>
                    <a:pt x="2020" y="994"/>
                  </a:lnTo>
                  <a:lnTo>
                    <a:pt x="2020" y="994"/>
                  </a:lnTo>
                  <a:lnTo>
                    <a:pt x="2020" y="1006"/>
                  </a:lnTo>
                  <a:lnTo>
                    <a:pt x="2024" y="1016"/>
                  </a:lnTo>
                  <a:lnTo>
                    <a:pt x="2030" y="1026"/>
                  </a:lnTo>
                  <a:lnTo>
                    <a:pt x="2036" y="1038"/>
                  </a:lnTo>
                  <a:lnTo>
                    <a:pt x="2044" y="1048"/>
                  </a:lnTo>
                  <a:lnTo>
                    <a:pt x="2054" y="1058"/>
                  </a:lnTo>
                  <a:lnTo>
                    <a:pt x="2066" y="1066"/>
                  </a:lnTo>
                  <a:lnTo>
                    <a:pt x="2080" y="1076"/>
                  </a:lnTo>
                  <a:lnTo>
                    <a:pt x="2114" y="1094"/>
                  </a:lnTo>
                  <a:lnTo>
                    <a:pt x="2156" y="1112"/>
                  </a:lnTo>
                  <a:lnTo>
                    <a:pt x="2206" y="1128"/>
                  </a:lnTo>
                  <a:lnTo>
                    <a:pt x="2266" y="1146"/>
                  </a:lnTo>
                  <a:lnTo>
                    <a:pt x="2266" y="1146"/>
                  </a:lnTo>
                  <a:lnTo>
                    <a:pt x="2186" y="1170"/>
                  </a:lnTo>
                  <a:lnTo>
                    <a:pt x="2116" y="1192"/>
                  </a:lnTo>
                  <a:lnTo>
                    <a:pt x="2060" y="1212"/>
                  </a:lnTo>
                  <a:lnTo>
                    <a:pt x="2014" y="1234"/>
                  </a:lnTo>
                  <a:lnTo>
                    <a:pt x="1996" y="1244"/>
                  </a:lnTo>
                  <a:lnTo>
                    <a:pt x="1978" y="1254"/>
                  </a:lnTo>
                  <a:lnTo>
                    <a:pt x="1964" y="1266"/>
                  </a:lnTo>
                  <a:lnTo>
                    <a:pt x="1952" y="1276"/>
                  </a:lnTo>
                  <a:lnTo>
                    <a:pt x="1942" y="1288"/>
                  </a:lnTo>
                  <a:lnTo>
                    <a:pt x="1932" y="1300"/>
                  </a:lnTo>
                  <a:lnTo>
                    <a:pt x="1926" y="1314"/>
                  </a:lnTo>
                  <a:lnTo>
                    <a:pt x="1922" y="1326"/>
                  </a:lnTo>
                  <a:lnTo>
                    <a:pt x="1922" y="1326"/>
                  </a:lnTo>
                  <a:lnTo>
                    <a:pt x="1916" y="1346"/>
                  </a:lnTo>
                  <a:lnTo>
                    <a:pt x="1916" y="1366"/>
                  </a:lnTo>
                  <a:lnTo>
                    <a:pt x="1920" y="1388"/>
                  </a:lnTo>
                  <a:lnTo>
                    <a:pt x="1926" y="1408"/>
                  </a:lnTo>
                  <a:lnTo>
                    <a:pt x="1936" y="1430"/>
                  </a:lnTo>
                  <a:lnTo>
                    <a:pt x="1950" y="1452"/>
                  </a:lnTo>
                  <a:lnTo>
                    <a:pt x="1966" y="1476"/>
                  </a:lnTo>
                  <a:lnTo>
                    <a:pt x="1984" y="1500"/>
                  </a:lnTo>
                  <a:lnTo>
                    <a:pt x="1984" y="1500"/>
                  </a:lnTo>
                  <a:lnTo>
                    <a:pt x="1954" y="1500"/>
                  </a:lnTo>
                  <a:lnTo>
                    <a:pt x="1954" y="1500"/>
                  </a:lnTo>
                  <a:lnTo>
                    <a:pt x="1928" y="1504"/>
                  </a:lnTo>
                  <a:lnTo>
                    <a:pt x="1906" y="1510"/>
                  </a:lnTo>
                  <a:lnTo>
                    <a:pt x="1888" y="1518"/>
                  </a:lnTo>
                  <a:lnTo>
                    <a:pt x="1872" y="1528"/>
                  </a:lnTo>
                  <a:lnTo>
                    <a:pt x="1860" y="1538"/>
                  </a:lnTo>
                  <a:lnTo>
                    <a:pt x="1850" y="1548"/>
                  </a:lnTo>
                  <a:lnTo>
                    <a:pt x="1844" y="1560"/>
                  </a:lnTo>
                  <a:lnTo>
                    <a:pt x="1840" y="1570"/>
                  </a:lnTo>
                  <a:lnTo>
                    <a:pt x="1840" y="1570"/>
                  </a:lnTo>
                  <a:lnTo>
                    <a:pt x="1832" y="1592"/>
                  </a:lnTo>
                  <a:lnTo>
                    <a:pt x="1828" y="1614"/>
                  </a:lnTo>
                  <a:lnTo>
                    <a:pt x="1830" y="1640"/>
                  </a:lnTo>
                  <a:lnTo>
                    <a:pt x="1834" y="1666"/>
                  </a:lnTo>
                  <a:lnTo>
                    <a:pt x="1840" y="1692"/>
                  </a:lnTo>
                  <a:lnTo>
                    <a:pt x="1850" y="1720"/>
                  </a:lnTo>
                  <a:lnTo>
                    <a:pt x="1862" y="1748"/>
                  </a:lnTo>
                  <a:lnTo>
                    <a:pt x="1876" y="1776"/>
                  </a:lnTo>
                  <a:lnTo>
                    <a:pt x="1876" y="1776"/>
                  </a:lnTo>
                  <a:lnTo>
                    <a:pt x="1844" y="1758"/>
                  </a:lnTo>
                  <a:lnTo>
                    <a:pt x="1812" y="1744"/>
                  </a:lnTo>
                  <a:lnTo>
                    <a:pt x="1778" y="1728"/>
                  </a:lnTo>
                  <a:lnTo>
                    <a:pt x="1746" y="1716"/>
                  </a:lnTo>
                  <a:lnTo>
                    <a:pt x="1712" y="1706"/>
                  </a:lnTo>
                  <a:lnTo>
                    <a:pt x="1680" y="1700"/>
                  </a:lnTo>
                  <a:lnTo>
                    <a:pt x="1650" y="1696"/>
                  </a:lnTo>
                  <a:lnTo>
                    <a:pt x="1620" y="1696"/>
                  </a:lnTo>
                  <a:lnTo>
                    <a:pt x="1620" y="1696"/>
                  </a:lnTo>
                  <a:lnTo>
                    <a:pt x="1598" y="1698"/>
                  </a:lnTo>
                  <a:lnTo>
                    <a:pt x="1580" y="1702"/>
                  </a:lnTo>
                  <a:lnTo>
                    <a:pt x="1562" y="1708"/>
                  </a:lnTo>
                  <a:lnTo>
                    <a:pt x="1548" y="1716"/>
                  </a:lnTo>
                  <a:lnTo>
                    <a:pt x="1536" y="1724"/>
                  </a:lnTo>
                  <a:lnTo>
                    <a:pt x="1524" y="1732"/>
                  </a:lnTo>
                  <a:lnTo>
                    <a:pt x="1516" y="1742"/>
                  </a:lnTo>
                  <a:lnTo>
                    <a:pt x="1510" y="1750"/>
                  </a:lnTo>
                  <a:lnTo>
                    <a:pt x="1510" y="1750"/>
                  </a:lnTo>
                  <a:lnTo>
                    <a:pt x="1500" y="1766"/>
                  </a:lnTo>
                  <a:lnTo>
                    <a:pt x="1492" y="1780"/>
                  </a:lnTo>
                  <a:lnTo>
                    <a:pt x="1488" y="1798"/>
                  </a:lnTo>
                  <a:lnTo>
                    <a:pt x="1484" y="1816"/>
                  </a:lnTo>
                  <a:lnTo>
                    <a:pt x="1484" y="1816"/>
                  </a:lnTo>
                  <a:lnTo>
                    <a:pt x="1470" y="1802"/>
                  </a:lnTo>
                  <a:lnTo>
                    <a:pt x="1454" y="1784"/>
                  </a:lnTo>
                  <a:lnTo>
                    <a:pt x="1432" y="1768"/>
                  </a:lnTo>
                  <a:lnTo>
                    <a:pt x="1408" y="1750"/>
                  </a:lnTo>
                  <a:lnTo>
                    <a:pt x="1382" y="1734"/>
                  </a:lnTo>
                  <a:lnTo>
                    <a:pt x="1354" y="1720"/>
                  </a:lnTo>
                  <a:lnTo>
                    <a:pt x="1324" y="1710"/>
                  </a:lnTo>
                  <a:lnTo>
                    <a:pt x="1294" y="1702"/>
                  </a:lnTo>
                  <a:lnTo>
                    <a:pt x="1278" y="1700"/>
                  </a:lnTo>
                  <a:lnTo>
                    <a:pt x="1262" y="1700"/>
                  </a:lnTo>
                  <a:lnTo>
                    <a:pt x="1246" y="1700"/>
                  </a:lnTo>
                  <a:lnTo>
                    <a:pt x="1230" y="1702"/>
                  </a:lnTo>
                  <a:lnTo>
                    <a:pt x="1214" y="1706"/>
                  </a:lnTo>
                  <a:lnTo>
                    <a:pt x="1198" y="1712"/>
                  </a:lnTo>
                  <a:lnTo>
                    <a:pt x="1182" y="1718"/>
                  </a:lnTo>
                  <a:lnTo>
                    <a:pt x="1166" y="1728"/>
                  </a:lnTo>
                  <a:lnTo>
                    <a:pt x="1152" y="1740"/>
                  </a:lnTo>
                  <a:lnTo>
                    <a:pt x="1136" y="1752"/>
                  </a:lnTo>
                  <a:lnTo>
                    <a:pt x="1122" y="1768"/>
                  </a:lnTo>
                  <a:lnTo>
                    <a:pt x="1108" y="1786"/>
                  </a:lnTo>
                  <a:lnTo>
                    <a:pt x="1096" y="1806"/>
                  </a:lnTo>
                  <a:lnTo>
                    <a:pt x="1082" y="1830"/>
                  </a:lnTo>
                  <a:lnTo>
                    <a:pt x="1072" y="1856"/>
                  </a:lnTo>
                  <a:lnTo>
                    <a:pt x="1060" y="1884"/>
                  </a:lnTo>
                  <a:lnTo>
                    <a:pt x="1060" y="1884"/>
                  </a:lnTo>
                  <a:close/>
                </a:path>
              </a:pathLst>
            </a:custGeom>
            <a:pattFill prst="pct5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2" name="テキスト プレースホルダー 1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２０１８年　</a:t>
            </a:r>
            <a:r>
              <a:rPr lang="ja-JP" altLang="en-US" dirty="0" smtClean="0"/>
              <a:t>新入</a:t>
            </a:r>
            <a:r>
              <a:rPr lang="ja-JP" altLang="en-US" dirty="0"/>
              <a:t>社員</a:t>
            </a:r>
            <a:r>
              <a:rPr kumimoji="1" lang="ja-JP" altLang="en-US" dirty="0" smtClean="0"/>
              <a:t>募集</a:t>
            </a:r>
            <a:endParaRPr kumimoji="1" lang="ja-JP" alt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ja-JP" altLang="en-US" dirty="0" smtClean="0"/>
              <a:t>株式会社 </a:t>
            </a:r>
            <a:r>
              <a:rPr kumimoji="1" lang="ja-JP" altLang="en-US" dirty="0" err="1" smtClean="0"/>
              <a:t>暖暖</a:t>
            </a:r>
            <a:endParaRPr kumimoji="1" lang="ja-JP" altLang="en-US" dirty="0"/>
          </a:p>
        </p:txBody>
      </p:sp>
      <p:sp>
        <p:nvSpPr>
          <p:cNvPr id="15" name="テキスト プレースホルダー 14"/>
          <p:cNvSpPr>
            <a:spLocks noGrp="1"/>
          </p:cNvSpPr>
          <p:nvPr>
            <p:ph type="body" sz="quarter" idx="12"/>
          </p:nvPr>
        </p:nvSpPr>
        <p:spPr>
          <a:xfrm>
            <a:off x="758362" y="8310986"/>
            <a:ext cx="6042950" cy="895218"/>
          </a:xfrm>
        </p:spPr>
        <p:txBody>
          <a:bodyPr/>
          <a:lstStyle/>
          <a:p>
            <a:r>
              <a:rPr lang="ja-JP" altLang="en-US" sz="4400" dirty="0" smtClean="0"/>
              <a:t>エントリーよろしく！</a:t>
            </a:r>
            <a:endParaRPr kumimoji="1" lang="ja-JP" altLang="en-US" sz="4400" dirty="0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3"/>
          </p:nvPr>
        </p:nvSpPr>
        <p:spPr>
          <a:xfrm rot="21340987">
            <a:off x="3047265" y="6008707"/>
            <a:ext cx="4107102" cy="2059125"/>
          </a:xfrm>
        </p:spPr>
        <p:txBody>
          <a:bodyPr/>
          <a:lstStyle/>
          <a:p>
            <a:r>
              <a:rPr kumimoji="1" lang="ja-JP" altLang="en-US" sz="2200" dirty="0" smtClean="0"/>
              <a:t>株式会社 </a:t>
            </a:r>
            <a:r>
              <a:rPr kumimoji="1" lang="ja-JP" altLang="en-US" sz="2200" dirty="0" err="1" smtClean="0"/>
              <a:t>暖暖</a:t>
            </a:r>
            <a:r>
              <a:rPr lang="ja-JP" altLang="en-US" sz="2200" dirty="0" smtClean="0"/>
              <a:t>は創立１０年の会社です。介護を通し未来をあなたと一緒に歩んでいきたい。スタッフとお客様の幸せを追及する会社</a:t>
            </a:r>
            <a:r>
              <a:rPr lang="ja-JP" altLang="en-US" sz="2200" dirty="0"/>
              <a:t>。</a:t>
            </a:r>
            <a:r>
              <a:rPr lang="ja-JP" altLang="en-US" sz="2200" dirty="0" smtClean="0"/>
              <a:t>それが</a:t>
            </a:r>
            <a:r>
              <a:rPr lang="ja-JP" altLang="en-US" sz="2800" dirty="0" smtClean="0"/>
              <a:t>暖暖</a:t>
            </a:r>
            <a:r>
              <a:rPr lang="ja-JP" altLang="en-US" sz="2200" dirty="0" smtClean="0"/>
              <a:t>　　　　　</a:t>
            </a:r>
            <a:endParaRPr kumimoji="1" lang="ja-JP" altLang="en-US" sz="2200" dirty="0"/>
          </a:p>
        </p:txBody>
      </p:sp>
      <p:sp>
        <p:nvSpPr>
          <p:cNvPr id="17" name="テキスト プレースホルダー 16"/>
          <p:cNvSpPr>
            <a:spLocks noGrp="1"/>
          </p:cNvSpPr>
          <p:nvPr>
            <p:ph type="body" sz="quarter" idx="14"/>
          </p:nvPr>
        </p:nvSpPr>
        <p:spPr>
          <a:xfrm>
            <a:off x="1155028" y="3930326"/>
            <a:ext cx="1792409" cy="783246"/>
          </a:xfrm>
        </p:spPr>
        <p:txBody>
          <a:bodyPr/>
          <a:lstStyle/>
          <a:p>
            <a:r>
              <a:rPr kumimoji="1" lang="ja-JP" altLang="en-US" dirty="0" smtClean="0"/>
              <a:t>業界２４年</a:t>
            </a:r>
            <a:endParaRPr kumimoji="1" lang="ja-JP" altLang="en-US" dirty="0"/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5"/>
          </p:nvPr>
        </p:nvSpPr>
        <p:spPr>
          <a:xfrm>
            <a:off x="843826" y="4357049"/>
            <a:ext cx="2414813" cy="726099"/>
          </a:xfrm>
        </p:spPr>
        <p:txBody>
          <a:bodyPr/>
          <a:lstStyle/>
          <a:p>
            <a:r>
              <a:rPr kumimoji="1" lang="ja-JP" altLang="en-US" dirty="0" smtClean="0"/>
              <a:t>常に全力で介護に</a:t>
            </a:r>
            <a:endParaRPr kumimoji="1" lang="en-US" altLang="ja-JP" dirty="0" smtClean="0"/>
          </a:p>
          <a:p>
            <a:r>
              <a:rPr lang="ja-JP" altLang="en-US" dirty="0"/>
              <a:t>向き合って</a:t>
            </a:r>
            <a:r>
              <a:rPr lang="ja-JP" altLang="en-US" dirty="0" smtClean="0"/>
              <a:t>います！</a:t>
            </a:r>
            <a:endParaRPr kumimoji="1" lang="ja-JP" altLang="en-US" dirty="0"/>
          </a:p>
        </p:txBody>
      </p:sp>
      <p:sp>
        <p:nvSpPr>
          <p:cNvPr id="28" name="縦書きテキスト プレースホルダー 27"/>
          <p:cNvSpPr>
            <a:spLocks noGrp="1"/>
          </p:cNvSpPr>
          <p:nvPr>
            <p:ph type="body" orient="vert" sz="quarter" idx="16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求む</a:t>
            </a:r>
            <a:endParaRPr kumimoji="1" lang="ja-JP" altLang="en-US" sz="4800" dirty="0"/>
          </a:p>
        </p:txBody>
      </p:sp>
      <p:sp>
        <p:nvSpPr>
          <p:cNvPr id="33" name="テキスト プレースホルダー 32"/>
          <p:cNvSpPr>
            <a:spLocks noGrp="1"/>
          </p:cNvSpPr>
          <p:nvPr>
            <p:ph type="body" sz="quarter" idx="17"/>
          </p:nvPr>
        </p:nvSpPr>
        <p:spPr>
          <a:xfrm rot="21324666">
            <a:off x="2058840" y="4382477"/>
            <a:ext cx="4934131" cy="1685695"/>
          </a:xfrm>
        </p:spPr>
        <p:txBody>
          <a:bodyPr/>
          <a:lstStyle/>
          <a:p>
            <a:r>
              <a:rPr lang="ja-JP" altLang="en-US" dirty="0"/>
              <a:t>来たれ</a:t>
            </a:r>
            <a:r>
              <a:rPr lang="ja-JP" altLang="en-US" dirty="0" smtClean="0"/>
              <a:t>！</a:t>
            </a:r>
            <a:endParaRPr lang="en-US" altLang="ja-JP" dirty="0" smtClean="0"/>
          </a:p>
          <a:p>
            <a:r>
              <a:rPr lang="ja-JP" altLang="en-US" dirty="0" smtClean="0"/>
              <a:t>　　　介護職員！！</a:t>
            </a:r>
            <a:endParaRPr kumimoji="1" lang="ja-JP" altLang="en-US" dirty="0"/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ja-JP" altLang="en-US" dirty="0" smtClean="0"/>
              <a:t>連絡先：</a:t>
            </a:r>
            <a:r>
              <a:rPr kumimoji="1" lang="en-US" altLang="ja-JP" dirty="0" smtClean="0"/>
              <a:t>0965-43-8007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mail  </a:t>
            </a:r>
            <a:r>
              <a:rPr kumimoji="1" lang="en-US" altLang="ja-JP" dirty="0" smtClean="0">
                <a:hlinkClick r:id="rId5"/>
              </a:rPr>
              <a:t>info@day-dandan.com</a:t>
            </a:r>
            <a:endParaRPr kumimoji="1" lang="en-US" altLang="ja-JP" dirty="0" smtClean="0"/>
          </a:p>
          <a:p>
            <a:r>
              <a:rPr lang="en-US" altLang="ja-JP" dirty="0" smtClean="0"/>
              <a:t>Facebook : </a:t>
            </a:r>
            <a:r>
              <a:rPr lang="en-US" altLang="ja-JP" dirty="0" smtClean="0">
                <a:hlinkClick r:id="rId6"/>
              </a:rPr>
              <a:t>www.facebook.com@dandan.5534</a:t>
            </a:r>
            <a:r>
              <a:rPr lang="en-US" altLang="ja-JP" dirty="0" smtClean="0"/>
              <a:t>  </a:t>
            </a:r>
            <a:r>
              <a:rPr lang="ja-JP" altLang="en-US" dirty="0" smtClean="0"/>
              <a:t>担当</a:t>
            </a:r>
            <a:r>
              <a:rPr lang="ja-JP" altLang="en-US" dirty="0" smtClean="0"/>
              <a:t>：</a:t>
            </a:r>
            <a:r>
              <a:rPr lang="ja-JP" altLang="en-US" dirty="0" smtClean="0"/>
              <a:t>深名</a:t>
            </a:r>
            <a:endParaRPr kumimoji="1" lang="ja-JP" altLang="en-US" dirty="0"/>
          </a:p>
        </p:txBody>
      </p:sp>
      <p:sp>
        <p:nvSpPr>
          <p:cNvPr id="35" name="テキスト プレースホルダー 34"/>
          <p:cNvSpPr>
            <a:spLocks noGrp="1"/>
          </p:cNvSpPr>
          <p:nvPr>
            <p:ph type="body" sz="quarter" idx="19"/>
          </p:nvPr>
        </p:nvSpPr>
        <p:spPr>
          <a:xfrm>
            <a:off x="1649998" y="2630296"/>
            <a:ext cx="3744962" cy="1685695"/>
          </a:xfrm>
        </p:spPr>
        <p:txBody>
          <a:bodyPr/>
          <a:lstStyle/>
          <a:p>
            <a:r>
              <a:rPr lang="ja-JP" altLang="en-US" dirty="0"/>
              <a:t>新卒者</a:t>
            </a:r>
            <a:endParaRPr kumimoji="1" lang="en-US" altLang="ja-JP" dirty="0" smtClean="0"/>
          </a:p>
          <a:p>
            <a:r>
              <a:rPr lang="ja-JP" altLang="en-US" dirty="0" smtClean="0"/>
              <a:t>　　大歓迎！</a:t>
            </a:r>
            <a:endParaRPr kumimoji="1" lang="ja-JP" altLang="en-US" dirty="0"/>
          </a:p>
        </p:txBody>
      </p:sp>
      <p:grpSp>
        <p:nvGrpSpPr>
          <p:cNvPr id="54" name="Group 9"/>
          <p:cNvGrpSpPr>
            <a:grpSpLocks noChangeAspect="1"/>
          </p:cNvGrpSpPr>
          <p:nvPr/>
        </p:nvGrpSpPr>
        <p:grpSpPr bwMode="auto">
          <a:xfrm rot="3357695">
            <a:off x="6490351" y="3234015"/>
            <a:ext cx="265475" cy="857057"/>
            <a:chOff x="5112" y="2731"/>
            <a:chExt cx="324" cy="1046"/>
          </a:xfrm>
        </p:grpSpPr>
        <p:sp>
          <p:nvSpPr>
            <p:cNvPr id="55" name="Freeform 10"/>
            <p:cNvSpPr>
              <a:spLocks/>
            </p:cNvSpPr>
            <p:nvPr/>
          </p:nvSpPr>
          <p:spPr bwMode="auto">
            <a:xfrm>
              <a:off x="5112" y="2731"/>
              <a:ext cx="324" cy="858"/>
            </a:xfrm>
            <a:custGeom>
              <a:avLst/>
              <a:gdLst>
                <a:gd name="T0" fmla="*/ 128 w 324"/>
                <a:gd name="T1" fmla="*/ 806 h 858"/>
                <a:gd name="T2" fmla="*/ 124 w 324"/>
                <a:gd name="T3" fmla="*/ 786 h 858"/>
                <a:gd name="T4" fmla="*/ 0 w 324"/>
                <a:gd name="T5" fmla="*/ 202 h 858"/>
                <a:gd name="T6" fmla="*/ 0 w 324"/>
                <a:gd name="T7" fmla="*/ 202 h 858"/>
                <a:gd name="T8" fmla="*/ 0 w 324"/>
                <a:gd name="T9" fmla="*/ 192 h 858"/>
                <a:gd name="T10" fmla="*/ 4 w 324"/>
                <a:gd name="T11" fmla="*/ 162 h 858"/>
                <a:gd name="T12" fmla="*/ 12 w 324"/>
                <a:gd name="T13" fmla="*/ 122 h 858"/>
                <a:gd name="T14" fmla="*/ 18 w 324"/>
                <a:gd name="T15" fmla="*/ 100 h 858"/>
                <a:gd name="T16" fmla="*/ 26 w 324"/>
                <a:gd name="T17" fmla="*/ 78 h 858"/>
                <a:gd name="T18" fmla="*/ 34 w 324"/>
                <a:gd name="T19" fmla="*/ 56 h 858"/>
                <a:gd name="T20" fmla="*/ 46 w 324"/>
                <a:gd name="T21" fmla="*/ 38 h 858"/>
                <a:gd name="T22" fmla="*/ 58 w 324"/>
                <a:gd name="T23" fmla="*/ 22 h 858"/>
                <a:gd name="T24" fmla="*/ 66 w 324"/>
                <a:gd name="T25" fmla="*/ 16 h 858"/>
                <a:gd name="T26" fmla="*/ 74 w 324"/>
                <a:gd name="T27" fmla="*/ 10 h 858"/>
                <a:gd name="T28" fmla="*/ 82 w 324"/>
                <a:gd name="T29" fmla="*/ 4 h 858"/>
                <a:gd name="T30" fmla="*/ 92 w 324"/>
                <a:gd name="T31" fmla="*/ 2 h 858"/>
                <a:gd name="T32" fmla="*/ 100 w 324"/>
                <a:gd name="T33" fmla="*/ 0 h 858"/>
                <a:gd name="T34" fmla="*/ 112 w 324"/>
                <a:gd name="T35" fmla="*/ 0 h 858"/>
                <a:gd name="T36" fmla="*/ 122 w 324"/>
                <a:gd name="T37" fmla="*/ 2 h 858"/>
                <a:gd name="T38" fmla="*/ 134 w 324"/>
                <a:gd name="T39" fmla="*/ 4 h 858"/>
                <a:gd name="T40" fmla="*/ 146 w 324"/>
                <a:gd name="T41" fmla="*/ 10 h 858"/>
                <a:gd name="T42" fmla="*/ 160 w 324"/>
                <a:gd name="T43" fmla="*/ 16 h 858"/>
                <a:gd name="T44" fmla="*/ 160 w 324"/>
                <a:gd name="T45" fmla="*/ 16 h 858"/>
                <a:gd name="T46" fmla="*/ 184 w 324"/>
                <a:gd name="T47" fmla="*/ 32 h 858"/>
                <a:gd name="T48" fmla="*/ 208 w 324"/>
                <a:gd name="T49" fmla="*/ 48 h 858"/>
                <a:gd name="T50" fmla="*/ 228 w 324"/>
                <a:gd name="T51" fmla="*/ 64 h 858"/>
                <a:gd name="T52" fmla="*/ 246 w 324"/>
                <a:gd name="T53" fmla="*/ 78 h 858"/>
                <a:gd name="T54" fmla="*/ 274 w 324"/>
                <a:gd name="T55" fmla="*/ 106 h 858"/>
                <a:gd name="T56" fmla="*/ 296 w 324"/>
                <a:gd name="T57" fmla="*/ 130 h 858"/>
                <a:gd name="T58" fmla="*/ 310 w 324"/>
                <a:gd name="T59" fmla="*/ 152 h 858"/>
                <a:gd name="T60" fmla="*/ 320 w 324"/>
                <a:gd name="T61" fmla="*/ 168 h 858"/>
                <a:gd name="T62" fmla="*/ 324 w 324"/>
                <a:gd name="T63" fmla="*/ 182 h 858"/>
                <a:gd name="T64" fmla="*/ 324 w 324"/>
                <a:gd name="T65" fmla="*/ 182 h 858"/>
                <a:gd name="T66" fmla="*/ 320 w 324"/>
                <a:gd name="T67" fmla="*/ 206 h 858"/>
                <a:gd name="T68" fmla="*/ 314 w 324"/>
                <a:gd name="T69" fmla="*/ 232 h 858"/>
                <a:gd name="T70" fmla="*/ 304 w 324"/>
                <a:gd name="T71" fmla="*/ 256 h 858"/>
                <a:gd name="T72" fmla="*/ 304 w 324"/>
                <a:gd name="T73" fmla="*/ 256 h 858"/>
                <a:gd name="T74" fmla="*/ 294 w 324"/>
                <a:gd name="T75" fmla="*/ 280 h 858"/>
                <a:gd name="T76" fmla="*/ 286 w 324"/>
                <a:gd name="T77" fmla="*/ 306 h 858"/>
                <a:gd name="T78" fmla="*/ 278 w 324"/>
                <a:gd name="T79" fmla="*/ 328 h 858"/>
                <a:gd name="T80" fmla="*/ 272 w 324"/>
                <a:gd name="T81" fmla="*/ 346 h 858"/>
                <a:gd name="T82" fmla="*/ 272 w 324"/>
                <a:gd name="T83" fmla="*/ 346 h 858"/>
                <a:gd name="T84" fmla="*/ 268 w 324"/>
                <a:gd name="T85" fmla="*/ 358 h 858"/>
                <a:gd name="T86" fmla="*/ 264 w 324"/>
                <a:gd name="T87" fmla="*/ 376 h 858"/>
                <a:gd name="T88" fmla="*/ 260 w 324"/>
                <a:gd name="T89" fmla="*/ 418 h 858"/>
                <a:gd name="T90" fmla="*/ 254 w 324"/>
                <a:gd name="T91" fmla="*/ 462 h 858"/>
                <a:gd name="T92" fmla="*/ 250 w 324"/>
                <a:gd name="T93" fmla="*/ 480 h 858"/>
                <a:gd name="T94" fmla="*/ 244 w 324"/>
                <a:gd name="T95" fmla="*/ 490 h 858"/>
                <a:gd name="T96" fmla="*/ 244 w 324"/>
                <a:gd name="T97" fmla="*/ 490 h 858"/>
                <a:gd name="T98" fmla="*/ 234 w 324"/>
                <a:gd name="T99" fmla="*/ 508 h 858"/>
                <a:gd name="T100" fmla="*/ 226 w 324"/>
                <a:gd name="T101" fmla="*/ 524 h 858"/>
                <a:gd name="T102" fmla="*/ 220 w 324"/>
                <a:gd name="T103" fmla="*/ 542 h 858"/>
                <a:gd name="T104" fmla="*/ 218 w 324"/>
                <a:gd name="T105" fmla="*/ 554 h 858"/>
                <a:gd name="T106" fmla="*/ 218 w 324"/>
                <a:gd name="T107" fmla="*/ 554 h 858"/>
                <a:gd name="T108" fmla="*/ 214 w 324"/>
                <a:gd name="T109" fmla="*/ 592 h 858"/>
                <a:gd name="T110" fmla="*/ 204 w 324"/>
                <a:gd name="T111" fmla="*/ 660 h 858"/>
                <a:gd name="T112" fmla="*/ 192 w 324"/>
                <a:gd name="T113" fmla="*/ 752 h 858"/>
                <a:gd name="T114" fmla="*/ 154 w 324"/>
                <a:gd name="T115" fmla="*/ 858 h 858"/>
                <a:gd name="T116" fmla="*/ 128 w 324"/>
                <a:gd name="T117" fmla="*/ 854 h 858"/>
                <a:gd name="T118" fmla="*/ 128 w 324"/>
                <a:gd name="T119" fmla="*/ 806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24" h="858">
                  <a:moveTo>
                    <a:pt x="128" y="806"/>
                  </a:moveTo>
                  <a:lnTo>
                    <a:pt x="124" y="786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192"/>
                  </a:lnTo>
                  <a:lnTo>
                    <a:pt x="4" y="162"/>
                  </a:lnTo>
                  <a:lnTo>
                    <a:pt x="12" y="122"/>
                  </a:lnTo>
                  <a:lnTo>
                    <a:pt x="18" y="100"/>
                  </a:lnTo>
                  <a:lnTo>
                    <a:pt x="26" y="78"/>
                  </a:lnTo>
                  <a:lnTo>
                    <a:pt x="34" y="56"/>
                  </a:lnTo>
                  <a:lnTo>
                    <a:pt x="46" y="38"/>
                  </a:lnTo>
                  <a:lnTo>
                    <a:pt x="58" y="22"/>
                  </a:lnTo>
                  <a:lnTo>
                    <a:pt x="66" y="16"/>
                  </a:lnTo>
                  <a:lnTo>
                    <a:pt x="74" y="10"/>
                  </a:lnTo>
                  <a:lnTo>
                    <a:pt x="82" y="4"/>
                  </a:lnTo>
                  <a:lnTo>
                    <a:pt x="92" y="2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2" y="2"/>
                  </a:lnTo>
                  <a:lnTo>
                    <a:pt x="134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0" y="16"/>
                  </a:lnTo>
                  <a:lnTo>
                    <a:pt x="184" y="32"/>
                  </a:lnTo>
                  <a:lnTo>
                    <a:pt x="208" y="48"/>
                  </a:lnTo>
                  <a:lnTo>
                    <a:pt x="228" y="64"/>
                  </a:lnTo>
                  <a:lnTo>
                    <a:pt x="246" y="78"/>
                  </a:lnTo>
                  <a:lnTo>
                    <a:pt x="274" y="106"/>
                  </a:lnTo>
                  <a:lnTo>
                    <a:pt x="296" y="130"/>
                  </a:lnTo>
                  <a:lnTo>
                    <a:pt x="310" y="152"/>
                  </a:lnTo>
                  <a:lnTo>
                    <a:pt x="320" y="168"/>
                  </a:lnTo>
                  <a:lnTo>
                    <a:pt x="324" y="182"/>
                  </a:lnTo>
                  <a:lnTo>
                    <a:pt x="324" y="182"/>
                  </a:lnTo>
                  <a:lnTo>
                    <a:pt x="320" y="206"/>
                  </a:lnTo>
                  <a:lnTo>
                    <a:pt x="314" y="232"/>
                  </a:lnTo>
                  <a:lnTo>
                    <a:pt x="304" y="256"/>
                  </a:lnTo>
                  <a:lnTo>
                    <a:pt x="304" y="256"/>
                  </a:lnTo>
                  <a:lnTo>
                    <a:pt x="294" y="280"/>
                  </a:lnTo>
                  <a:lnTo>
                    <a:pt x="286" y="306"/>
                  </a:lnTo>
                  <a:lnTo>
                    <a:pt x="278" y="328"/>
                  </a:lnTo>
                  <a:lnTo>
                    <a:pt x="272" y="346"/>
                  </a:lnTo>
                  <a:lnTo>
                    <a:pt x="272" y="346"/>
                  </a:lnTo>
                  <a:lnTo>
                    <a:pt x="268" y="358"/>
                  </a:lnTo>
                  <a:lnTo>
                    <a:pt x="264" y="376"/>
                  </a:lnTo>
                  <a:lnTo>
                    <a:pt x="260" y="418"/>
                  </a:lnTo>
                  <a:lnTo>
                    <a:pt x="254" y="462"/>
                  </a:lnTo>
                  <a:lnTo>
                    <a:pt x="250" y="480"/>
                  </a:lnTo>
                  <a:lnTo>
                    <a:pt x="244" y="490"/>
                  </a:lnTo>
                  <a:lnTo>
                    <a:pt x="244" y="490"/>
                  </a:lnTo>
                  <a:lnTo>
                    <a:pt x="234" y="508"/>
                  </a:lnTo>
                  <a:lnTo>
                    <a:pt x="226" y="524"/>
                  </a:lnTo>
                  <a:lnTo>
                    <a:pt x="220" y="542"/>
                  </a:lnTo>
                  <a:lnTo>
                    <a:pt x="218" y="554"/>
                  </a:lnTo>
                  <a:lnTo>
                    <a:pt x="218" y="554"/>
                  </a:lnTo>
                  <a:lnTo>
                    <a:pt x="214" y="592"/>
                  </a:lnTo>
                  <a:lnTo>
                    <a:pt x="204" y="660"/>
                  </a:lnTo>
                  <a:lnTo>
                    <a:pt x="192" y="752"/>
                  </a:lnTo>
                  <a:lnTo>
                    <a:pt x="154" y="858"/>
                  </a:lnTo>
                  <a:lnTo>
                    <a:pt x="128" y="854"/>
                  </a:lnTo>
                  <a:lnTo>
                    <a:pt x="128" y="8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11"/>
            <p:cNvSpPr>
              <a:spLocks/>
            </p:cNvSpPr>
            <p:nvPr/>
          </p:nvSpPr>
          <p:spPr bwMode="auto">
            <a:xfrm>
              <a:off x="5112" y="2731"/>
              <a:ext cx="324" cy="858"/>
            </a:xfrm>
            <a:custGeom>
              <a:avLst/>
              <a:gdLst>
                <a:gd name="T0" fmla="*/ 128 w 324"/>
                <a:gd name="T1" fmla="*/ 806 h 858"/>
                <a:gd name="T2" fmla="*/ 124 w 324"/>
                <a:gd name="T3" fmla="*/ 786 h 858"/>
                <a:gd name="T4" fmla="*/ 0 w 324"/>
                <a:gd name="T5" fmla="*/ 202 h 858"/>
                <a:gd name="T6" fmla="*/ 0 w 324"/>
                <a:gd name="T7" fmla="*/ 202 h 858"/>
                <a:gd name="T8" fmla="*/ 0 w 324"/>
                <a:gd name="T9" fmla="*/ 192 h 858"/>
                <a:gd name="T10" fmla="*/ 4 w 324"/>
                <a:gd name="T11" fmla="*/ 162 h 858"/>
                <a:gd name="T12" fmla="*/ 12 w 324"/>
                <a:gd name="T13" fmla="*/ 122 h 858"/>
                <a:gd name="T14" fmla="*/ 18 w 324"/>
                <a:gd name="T15" fmla="*/ 100 h 858"/>
                <a:gd name="T16" fmla="*/ 26 w 324"/>
                <a:gd name="T17" fmla="*/ 78 h 858"/>
                <a:gd name="T18" fmla="*/ 34 w 324"/>
                <a:gd name="T19" fmla="*/ 56 h 858"/>
                <a:gd name="T20" fmla="*/ 46 w 324"/>
                <a:gd name="T21" fmla="*/ 38 h 858"/>
                <a:gd name="T22" fmla="*/ 58 w 324"/>
                <a:gd name="T23" fmla="*/ 22 h 858"/>
                <a:gd name="T24" fmla="*/ 66 w 324"/>
                <a:gd name="T25" fmla="*/ 16 h 858"/>
                <a:gd name="T26" fmla="*/ 74 w 324"/>
                <a:gd name="T27" fmla="*/ 10 h 858"/>
                <a:gd name="T28" fmla="*/ 82 w 324"/>
                <a:gd name="T29" fmla="*/ 4 h 858"/>
                <a:gd name="T30" fmla="*/ 92 w 324"/>
                <a:gd name="T31" fmla="*/ 2 h 858"/>
                <a:gd name="T32" fmla="*/ 100 w 324"/>
                <a:gd name="T33" fmla="*/ 0 h 858"/>
                <a:gd name="T34" fmla="*/ 112 w 324"/>
                <a:gd name="T35" fmla="*/ 0 h 858"/>
                <a:gd name="T36" fmla="*/ 122 w 324"/>
                <a:gd name="T37" fmla="*/ 2 h 858"/>
                <a:gd name="T38" fmla="*/ 134 w 324"/>
                <a:gd name="T39" fmla="*/ 4 h 858"/>
                <a:gd name="T40" fmla="*/ 146 w 324"/>
                <a:gd name="T41" fmla="*/ 10 h 858"/>
                <a:gd name="T42" fmla="*/ 160 w 324"/>
                <a:gd name="T43" fmla="*/ 16 h 858"/>
                <a:gd name="T44" fmla="*/ 160 w 324"/>
                <a:gd name="T45" fmla="*/ 16 h 858"/>
                <a:gd name="T46" fmla="*/ 184 w 324"/>
                <a:gd name="T47" fmla="*/ 32 h 858"/>
                <a:gd name="T48" fmla="*/ 208 w 324"/>
                <a:gd name="T49" fmla="*/ 48 h 858"/>
                <a:gd name="T50" fmla="*/ 228 w 324"/>
                <a:gd name="T51" fmla="*/ 64 h 858"/>
                <a:gd name="T52" fmla="*/ 246 w 324"/>
                <a:gd name="T53" fmla="*/ 78 h 858"/>
                <a:gd name="T54" fmla="*/ 274 w 324"/>
                <a:gd name="T55" fmla="*/ 106 h 858"/>
                <a:gd name="T56" fmla="*/ 296 w 324"/>
                <a:gd name="T57" fmla="*/ 130 h 858"/>
                <a:gd name="T58" fmla="*/ 310 w 324"/>
                <a:gd name="T59" fmla="*/ 152 h 858"/>
                <a:gd name="T60" fmla="*/ 320 w 324"/>
                <a:gd name="T61" fmla="*/ 168 h 858"/>
                <a:gd name="T62" fmla="*/ 324 w 324"/>
                <a:gd name="T63" fmla="*/ 182 h 858"/>
                <a:gd name="T64" fmla="*/ 324 w 324"/>
                <a:gd name="T65" fmla="*/ 182 h 858"/>
                <a:gd name="T66" fmla="*/ 320 w 324"/>
                <a:gd name="T67" fmla="*/ 206 h 858"/>
                <a:gd name="T68" fmla="*/ 314 w 324"/>
                <a:gd name="T69" fmla="*/ 232 h 858"/>
                <a:gd name="T70" fmla="*/ 304 w 324"/>
                <a:gd name="T71" fmla="*/ 256 h 858"/>
                <a:gd name="T72" fmla="*/ 304 w 324"/>
                <a:gd name="T73" fmla="*/ 256 h 858"/>
                <a:gd name="T74" fmla="*/ 294 w 324"/>
                <a:gd name="T75" fmla="*/ 280 h 858"/>
                <a:gd name="T76" fmla="*/ 286 w 324"/>
                <a:gd name="T77" fmla="*/ 306 h 858"/>
                <a:gd name="T78" fmla="*/ 278 w 324"/>
                <a:gd name="T79" fmla="*/ 328 h 858"/>
                <a:gd name="T80" fmla="*/ 272 w 324"/>
                <a:gd name="T81" fmla="*/ 346 h 858"/>
                <a:gd name="T82" fmla="*/ 272 w 324"/>
                <a:gd name="T83" fmla="*/ 346 h 858"/>
                <a:gd name="T84" fmla="*/ 268 w 324"/>
                <a:gd name="T85" fmla="*/ 358 h 858"/>
                <a:gd name="T86" fmla="*/ 264 w 324"/>
                <a:gd name="T87" fmla="*/ 376 h 858"/>
                <a:gd name="T88" fmla="*/ 260 w 324"/>
                <a:gd name="T89" fmla="*/ 418 h 858"/>
                <a:gd name="T90" fmla="*/ 254 w 324"/>
                <a:gd name="T91" fmla="*/ 462 h 858"/>
                <a:gd name="T92" fmla="*/ 250 w 324"/>
                <a:gd name="T93" fmla="*/ 480 h 858"/>
                <a:gd name="T94" fmla="*/ 244 w 324"/>
                <a:gd name="T95" fmla="*/ 490 h 858"/>
                <a:gd name="T96" fmla="*/ 244 w 324"/>
                <a:gd name="T97" fmla="*/ 490 h 858"/>
                <a:gd name="T98" fmla="*/ 234 w 324"/>
                <a:gd name="T99" fmla="*/ 508 h 858"/>
                <a:gd name="T100" fmla="*/ 226 w 324"/>
                <a:gd name="T101" fmla="*/ 524 h 858"/>
                <a:gd name="T102" fmla="*/ 220 w 324"/>
                <a:gd name="T103" fmla="*/ 542 h 858"/>
                <a:gd name="T104" fmla="*/ 218 w 324"/>
                <a:gd name="T105" fmla="*/ 554 h 858"/>
                <a:gd name="T106" fmla="*/ 218 w 324"/>
                <a:gd name="T107" fmla="*/ 554 h 858"/>
                <a:gd name="T108" fmla="*/ 214 w 324"/>
                <a:gd name="T109" fmla="*/ 592 h 858"/>
                <a:gd name="T110" fmla="*/ 204 w 324"/>
                <a:gd name="T111" fmla="*/ 660 h 858"/>
                <a:gd name="T112" fmla="*/ 192 w 324"/>
                <a:gd name="T113" fmla="*/ 752 h 858"/>
                <a:gd name="T114" fmla="*/ 154 w 324"/>
                <a:gd name="T115" fmla="*/ 858 h 858"/>
                <a:gd name="T116" fmla="*/ 128 w 324"/>
                <a:gd name="T117" fmla="*/ 854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24" h="858">
                  <a:moveTo>
                    <a:pt x="128" y="806"/>
                  </a:moveTo>
                  <a:lnTo>
                    <a:pt x="124" y="786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192"/>
                  </a:lnTo>
                  <a:lnTo>
                    <a:pt x="4" y="162"/>
                  </a:lnTo>
                  <a:lnTo>
                    <a:pt x="12" y="122"/>
                  </a:lnTo>
                  <a:lnTo>
                    <a:pt x="18" y="100"/>
                  </a:lnTo>
                  <a:lnTo>
                    <a:pt x="26" y="78"/>
                  </a:lnTo>
                  <a:lnTo>
                    <a:pt x="34" y="56"/>
                  </a:lnTo>
                  <a:lnTo>
                    <a:pt x="46" y="38"/>
                  </a:lnTo>
                  <a:lnTo>
                    <a:pt x="58" y="22"/>
                  </a:lnTo>
                  <a:lnTo>
                    <a:pt x="66" y="16"/>
                  </a:lnTo>
                  <a:lnTo>
                    <a:pt x="74" y="10"/>
                  </a:lnTo>
                  <a:lnTo>
                    <a:pt x="82" y="4"/>
                  </a:lnTo>
                  <a:lnTo>
                    <a:pt x="92" y="2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2" y="2"/>
                  </a:lnTo>
                  <a:lnTo>
                    <a:pt x="134" y="4"/>
                  </a:lnTo>
                  <a:lnTo>
                    <a:pt x="146" y="10"/>
                  </a:lnTo>
                  <a:lnTo>
                    <a:pt x="160" y="16"/>
                  </a:lnTo>
                  <a:lnTo>
                    <a:pt x="160" y="16"/>
                  </a:lnTo>
                  <a:lnTo>
                    <a:pt x="184" y="32"/>
                  </a:lnTo>
                  <a:lnTo>
                    <a:pt x="208" y="48"/>
                  </a:lnTo>
                  <a:lnTo>
                    <a:pt x="228" y="64"/>
                  </a:lnTo>
                  <a:lnTo>
                    <a:pt x="246" y="78"/>
                  </a:lnTo>
                  <a:lnTo>
                    <a:pt x="274" y="106"/>
                  </a:lnTo>
                  <a:lnTo>
                    <a:pt x="296" y="130"/>
                  </a:lnTo>
                  <a:lnTo>
                    <a:pt x="310" y="152"/>
                  </a:lnTo>
                  <a:lnTo>
                    <a:pt x="320" y="168"/>
                  </a:lnTo>
                  <a:lnTo>
                    <a:pt x="324" y="182"/>
                  </a:lnTo>
                  <a:lnTo>
                    <a:pt x="324" y="182"/>
                  </a:lnTo>
                  <a:lnTo>
                    <a:pt x="320" y="206"/>
                  </a:lnTo>
                  <a:lnTo>
                    <a:pt x="314" y="232"/>
                  </a:lnTo>
                  <a:lnTo>
                    <a:pt x="304" y="256"/>
                  </a:lnTo>
                  <a:lnTo>
                    <a:pt x="304" y="256"/>
                  </a:lnTo>
                  <a:lnTo>
                    <a:pt x="294" y="280"/>
                  </a:lnTo>
                  <a:lnTo>
                    <a:pt x="286" y="306"/>
                  </a:lnTo>
                  <a:lnTo>
                    <a:pt x="278" y="328"/>
                  </a:lnTo>
                  <a:lnTo>
                    <a:pt x="272" y="346"/>
                  </a:lnTo>
                  <a:lnTo>
                    <a:pt x="272" y="346"/>
                  </a:lnTo>
                  <a:lnTo>
                    <a:pt x="268" y="358"/>
                  </a:lnTo>
                  <a:lnTo>
                    <a:pt x="264" y="376"/>
                  </a:lnTo>
                  <a:lnTo>
                    <a:pt x="260" y="418"/>
                  </a:lnTo>
                  <a:lnTo>
                    <a:pt x="254" y="462"/>
                  </a:lnTo>
                  <a:lnTo>
                    <a:pt x="250" y="480"/>
                  </a:lnTo>
                  <a:lnTo>
                    <a:pt x="244" y="490"/>
                  </a:lnTo>
                  <a:lnTo>
                    <a:pt x="244" y="490"/>
                  </a:lnTo>
                  <a:lnTo>
                    <a:pt x="234" y="508"/>
                  </a:lnTo>
                  <a:lnTo>
                    <a:pt x="226" y="524"/>
                  </a:lnTo>
                  <a:lnTo>
                    <a:pt x="220" y="542"/>
                  </a:lnTo>
                  <a:lnTo>
                    <a:pt x="218" y="554"/>
                  </a:lnTo>
                  <a:lnTo>
                    <a:pt x="218" y="554"/>
                  </a:lnTo>
                  <a:lnTo>
                    <a:pt x="214" y="592"/>
                  </a:lnTo>
                  <a:lnTo>
                    <a:pt x="204" y="660"/>
                  </a:lnTo>
                  <a:lnTo>
                    <a:pt x="192" y="752"/>
                  </a:lnTo>
                  <a:lnTo>
                    <a:pt x="154" y="858"/>
                  </a:lnTo>
                  <a:lnTo>
                    <a:pt x="128" y="85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12"/>
            <p:cNvSpPr>
              <a:spLocks/>
            </p:cNvSpPr>
            <p:nvPr/>
          </p:nvSpPr>
          <p:spPr bwMode="auto">
            <a:xfrm>
              <a:off x="5212" y="3643"/>
              <a:ext cx="150" cy="134"/>
            </a:xfrm>
            <a:custGeom>
              <a:avLst/>
              <a:gdLst>
                <a:gd name="T0" fmla="*/ 28 w 150"/>
                <a:gd name="T1" fmla="*/ 134 h 134"/>
                <a:gd name="T2" fmla="*/ 0 w 150"/>
                <a:gd name="T3" fmla="*/ 22 h 134"/>
                <a:gd name="T4" fmla="*/ 48 w 150"/>
                <a:gd name="T5" fmla="*/ 0 h 134"/>
                <a:gd name="T6" fmla="*/ 150 w 150"/>
                <a:gd name="T7" fmla="*/ 22 h 134"/>
                <a:gd name="T8" fmla="*/ 102 w 150"/>
                <a:gd name="T9" fmla="*/ 112 h 134"/>
                <a:gd name="T10" fmla="*/ 28 w 150"/>
                <a:gd name="T11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0" h="134">
                  <a:moveTo>
                    <a:pt x="28" y="134"/>
                  </a:moveTo>
                  <a:lnTo>
                    <a:pt x="0" y="22"/>
                  </a:lnTo>
                  <a:lnTo>
                    <a:pt x="48" y="0"/>
                  </a:lnTo>
                  <a:lnTo>
                    <a:pt x="150" y="22"/>
                  </a:lnTo>
                  <a:lnTo>
                    <a:pt x="102" y="112"/>
                  </a:lnTo>
                  <a:lnTo>
                    <a:pt x="28" y="1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9" name="Freeform 11"/>
          <p:cNvSpPr>
            <a:spLocks/>
          </p:cNvSpPr>
          <p:nvPr/>
        </p:nvSpPr>
        <p:spPr bwMode="auto">
          <a:xfrm>
            <a:off x="293231" y="2652437"/>
            <a:ext cx="527602" cy="512634"/>
          </a:xfrm>
          <a:custGeom>
            <a:avLst/>
            <a:gdLst>
              <a:gd name="T0" fmla="*/ 282 w 282"/>
              <a:gd name="T1" fmla="*/ 250 h 274"/>
              <a:gd name="T2" fmla="*/ 282 w 282"/>
              <a:gd name="T3" fmla="*/ 250 h 274"/>
              <a:gd name="T4" fmla="*/ 280 w 282"/>
              <a:gd name="T5" fmla="*/ 220 h 274"/>
              <a:gd name="T6" fmla="*/ 278 w 282"/>
              <a:gd name="T7" fmla="*/ 202 h 274"/>
              <a:gd name="T8" fmla="*/ 274 w 282"/>
              <a:gd name="T9" fmla="*/ 184 h 274"/>
              <a:gd name="T10" fmla="*/ 268 w 282"/>
              <a:gd name="T11" fmla="*/ 164 h 274"/>
              <a:gd name="T12" fmla="*/ 260 w 282"/>
              <a:gd name="T13" fmla="*/ 144 h 274"/>
              <a:gd name="T14" fmla="*/ 250 w 282"/>
              <a:gd name="T15" fmla="*/ 122 h 274"/>
              <a:gd name="T16" fmla="*/ 236 w 282"/>
              <a:gd name="T17" fmla="*/ 102 h 274"/>
              <a:gd name="T18" fmla="*/ 222 w 282"/>
              <a:gd name="T19" fmla="*/ 82 h 274"/>
              <a:gd name="T20" fmla="*/ 202 w 282"/>
              <a:gd name="T21" fmla="*/ 64 h 274"/>
              <a:gd name="T22" fmla="*/ 180 w 282"/>
              <a:gd name="T23" fmla="*/ 46 h 274"/>
              <a:gd name="T24" fmla="*/ 152 w 282"/>
              <a:gd name="T25" fmla="*/ 32 h 274"/>
              <a:gd name="T26" fmla="*/ 122 w 282"/>
              <a:gd name="T27" fmla="*/ 20 h 274"/>
              <a:gd name="T28" fmla="*/ 86 w 282"/>
              <a:gd name="T29" fmla="*/ 10 h 274"/>
              <a:gd name="T30" fmla="*/ 46 w 282"/>
              <a:gd name="T31" fmla="*/ 4 h 274"/>
              <a:gd name="T32" fmla="*/ 0 w 282"/>
              <a:gd name="T33" fmla="*/ 0 h 274"/>
              <a:gd name="T34" fmla="*/ 0 w 282"/>
              <a:gd name="T35" fmla="*/ 0 h 274"/>
              <a:gd name="T36" fmla="*/ 4 w 282"/>
              <a:gd name="T37" fmla="*/ 46 h 274"/>
              <a:gd name="T38" fmla="*/ 12 w 282"/>
              <a:gd name="T39" fmla="*/ 86 h 274"/>
              <a:gd name="T40" fmla="*/ 24 w 282"/>
              <a:gd name="T41" fmla="*/ 120 h 274"/>
              <a:gd name="T42" fmla="*/ 36 w 282"/>
              <a:gd name="T43" fmla="*/ 152 h 274"/>
              <a:gd name="T44" fmla="*/ 52 w 282"/>
              <a:gd name="T45" fmla="*/ 178 h 274"/>
              <a:gd name="T46" fmla="*/ 70 w 282"/>
              <a:gd name="T47" fmla="*/ 200 h 274"/>
              <a:gd name="T48" fmla="*/ 90 w 282"/>
              <a:gd name="T49" fmla="*/ 218 h 274"/>
              <a:gd name="T50" fmla="*/ 110 w 282"/>
              <a:gd name="T51" fmla="*/ 234 h 274"/>
              <a:gd name="T52" fmla="*/ 130 w 282"/>
              <a:gd name="T53" fmla="*/ 246 h 274"/>
              <a:gd name="T54" fmla="*/ 152 w 282"/>
              <a:gd name="T55" fmla="*/ 256 h 274"/>
              <a:gd name="T56" fmla="*/ 172 w 282"/>
              <a:gd name="T57" fmla="*/ 262 h 274"/>
              <a:gd name="T58" fmla="*/ 192 w 282"/>
              <a:gd name="T59" fmla="*/ 268 h 274"/>
              <a:gd name="T60" fmla="*/ 212 w 282"/>
              <a:gd name="T61" fmla="*/ 270 h 274"/>
              <a:gd name="T62" fmla="*/ 228 w 282"/>
              <a:gd name="T63" fmla="*/ 272 h 274"/>
              <a:gd name="T64" fmla="*/ 258 w 282"/>
              <a:gd name="T65" fmla="*/ 274 h 274"/>
              <a:gd name="T66" fmla="*/ 258 w 282"/>
              <a:gd name="T67" fmla="*/ 274 h 274"/>
              <a:gd name="T68" fmla="*/ 250 w 282"/>
              <a:gd name="T69" fmla="*/ 242 h 274"/>
              <a:gd name="T70" fmla="*/ 250 w 282"/>
              <a:gd name="T71" fmla="*/ 242 h 274"/>
              <a:gd name="T72" fmla="*/ 282 w 282"/>
              <a:gd name="T73" fmla="*/ 250 h 274"/>
              <a:gd name="T74" fmla="*/ 282 w 282"/>
              <a:gd name="T75" fmla="*/ 250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82" h="274">
                <a:moveTo>
                  <a:pt x="282" y="250"/>
                </a:moveTo>
                <a:lnTo>
                  <a:pt x="282" y="250"/>
                </a:lnTo>
                <a:lnTo>
                  <a:pt x="280" y="220"/>
                </a:lnTo>
                <a:lnTo>
                  <a:pt x="278" y="202"/>
                </a:lnTo>
                <a:lnTo>
                  <a:pt x="274" y="184"/>
                </a:lnTo>
                <a:lnTo>
                  <a:pt x="268" y="164"/>
                </a:lnTo>
                <a:lnTo>
                  <a:pt x="260" y="144"/>
                </a:lnTo>
                <a:lnTo>
                  <a:pt x="250" y="122"/>
                </a:lnTo>
                <a:lnTo>
                  <a:pt x="236" y="102"/>
                </a:lnTo>
                <a:lnTo>
                  <a:pt x="222" y="82"/>
                </a:lnTo>
                <a:lnTo>
                  <a:pt x="202" y="64"/>
                </a:lnTo>
                <a:lnTo>
                  <a:pt x="180" y="46"/>
                </a:lnTo>
                <a:lnTo>
                  <a:pt x="152" y="32"/>
                </a:lnTo>
                <a:lnTo>
                  <a:pt x="122" y="20"/>
                </a:lnTo>
                <a:lnTo>
                  <a:pt x="86" y="10"/>
                </a:lnTo>
                <a:lnTo>
                  <a:pt x="46" y="4"/>
                </a:lnTo>
                <a:lnTo>
                  <a:pt x="0" y="0"/>
                </a:lnTo>
                <a:lnTo>
                  <a:pt x="0" y="0"/>
                </a:lnTo>
                <a:lnTo>
                  <a:pt x="4" y="46"/>
                </a:lnTo>
                <a:lnTo>
                  <a:pt x="12" y="86"/>
                </a:lnTo>
                <a:lnTo>
                  <a:pt x="24" y="120"/>
                </a:lnTo>
                <a:lnTo>
                  <a:pt x="36" y="152"/>
                </a:lnTo>
                <a:lnTo>
                  <a:pt x="52" y="178"/>
                </a:lnTo>
                <a:lnTo>
                  <a:pt x="70" y="200"/>
                </a:lnTo>
                <a:lnTo>
                  <a:pt x="90" y="218"/>
                </a:lnTo>
                <a:lnTo>
                  <a:pt x="110" y="234"/>
                </a:lnTo>
                <a:lnTo>
                  <a:pt x="130" y="246"/>
                </a:lnTo>
                <a:lnTo>
                  <a:pt x="152" y="256"/>
                </a:lnTo>
                <a:lnTo>
                  <a:pt x="172" y="262"/>
                </a:lnTo>
                <a:lnTo>
                  <a:pt x="192" y="268"/>
                </a:lnTo>
                <a:lnTo>
                  <a:pt x="212" y="270"/>
                </a:lnTo>
                <a:lnTo>
                  <a:pt x="228" y="272"/>
                </a:lnTo>
                <a:lnTo>
                  <a:pt x="258" y="274"/>
                </a:lnTo>
                <a:lnTo>
                  <a:pt x="258" y="274"/>
                </a:lnTo>
                <a:lnTo>
                  <a:pt x="250" y="242"/>
                </a:lnTo>
                <a:lnTo>
                  <a:pt x="250" y="242"/>
                </a:lnTo>
                <a:lnTo>
                  <a:pt x="282" y="250"/>
                </a:lnTo>
                <a:lnTo>
                  <a:pt x="282" y="250"/>
                </a:lnTo>
                <a:close/>
              </a:path>
            </a:pathLst>
          </a:cu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tx1"/>
              </a:gs>
            </a:gsLst>
            <a:lin ang="108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Freeform 7"/>
          <p:cNvSpPr>
            <a:spLocks/>
          </p:cNvSpPr>
          <p:nvPr/>
        </p:nvSpPr>
        <p:spPr bwMode="auto">
          <a:xfrm rot="19342196">
            <a:off x="1959922" y="2787890"/>
            <a:ext cx="621158" cy="636752"/>
          </a:xfrm>
          <a:custGeom>
            <a:avLst/>
            <a:gdLst>
              <a:gd name="T0" fmla="*/ 474 w 478"/>
              <a:gd name="T1" fmla="*/ 276 h 490"/>
              <a:gd name="T2" fmla="*/ 452 w 478"/>
              <a:gd name="T3" fmla="*/ 260 h 490"/>
              <a:gd name="T4" fmla="*/ 478 w 478"/>
              <a:gd name="T5" fmla="*/ 246 h 490"/>
              <a:gd name="T6" fmla="*/ 444 w 478"/>
              <a:gd name="T7" fmla="*/ 212 h 490"/>
              <a:gd name="T8" fmla="*/ 412 w 478"/>
              <a:gd name="T9" fmla="*/ 190 h 490"/>
              <a:gd name="T10" fmla="*/ 372 w 478"/>
              <a:gd name="T11" fmla="*/ 170 h 490"/>
              <a:gd name="T12" fmla="*/ 350 w 478"/>
              <a:gd name="T13" fmla="*/ 164 h 490"/>
              <a:gd name="T14" fmla="*/ 356 w 478"/>
              <a:gd name="T15" fmla="*/ 118 h 490"/>
              <a:gd name="T16" fmla="*/ 354 w 478"/>
              <a:gd name="T17" fmla="*/ 76 h 490"/>
              <a:gd name="T18" fmla="*/ 346 w 478"/>
              <a:gd name="T19" fmla="*/ 40 h 490"/>
              <a:gd name="T20" fmla="*/ 336 w 478"/>
              <a:gd name="T21" fmla="*/ 14 h 490"/>
              <a:gd name="T22" fmla="*/ 312 w 478"/>
              <a:gd name="T23" fmla="*/ 30 h 490"/>
              <a:gd name="T24" fmla="*/ 306 w 478"/>
              <a:gd name="T25" fmla="*/ 0 h 490"/>
              <a:gd name="T26" fmla="*/ 264 w 478"/>
              <a:gd name="T27" fmla="*/ 22 h 490"/>
              <a:gd name="T28" fmla="*/ 232 w 478"/>
              <a:gd name="T29" fmla="*/ 46 h 490"/>
              <a:gd name="T30" fmla="*/ 202 w 478"/>
              <a:gd name="T31" fmla="*/ 78 h 490"/>
              <a:gd name="T32" fmla="*/ 188 w 478"/>
              <a:gd name="T33" fmla="*/ 98 h 490"/>
              <a:gd name="T34" fmla="*/ 146 w 478"/>
              <a:gd name="T35" fmla="*/ 78 h 490"/>
              <a:gd name="T36" fmla="*/ 106 w 478"/>
              <a:gd name="T37" fmla="*/ 66 h 490"/>
              <a:gd name="T38" fmla="*/ 70 w 478"/>
              <a:gd name="T39" fmla="*/ 64 h 490"/>
              <a:gd name="T40" fmla="*/ 42 w 478"/>
              <a:gd name="T41" fmla="*/ 64 h 490"/>
              <a:gd name="T42" fmla="*/ 50 w 478"/>
              <a:gd name="T43" fmla="*/ 92 h 490"/>
              <a:gd name="T44" fmla="*/ 20 w 478"/>
              <a:gd name="T45" fmla="*/ 88 h 490"/>
              <a:gd name="T46" fmla="*/ 28 w 478"/>
              <a:gd name="T47" fmla="*/ 132 h 490"/>
              <a:gd name="T48" fmla="*/ 38 w 478"/>
              <a:gd name="T49" fmla="*/ 168 h 490"/>
              <a:gd name="T50" fmla="*/ 58 w 478"/>
              <a:gd name="T51" fmla="*/ 206 h 490"/>
              <a:gd name="T52" fmla="*/ 72 w 478"/>
              <a:gd name="T53" fmla="*/ 226 h 490"/>
              <a:gd name="T54" fmla="*/ 40 w 478"/>
              <a:gd name="T55" fmla="*/ 262 h 490"/>
              <a:gd name="T56" fmla="*/ 18 w 478"/>
              <a:gd name="T57" fmla="*/ 298 h 490"/>
              <a:gd name="T58" fmla="*/ 6 w 478"/>
              <a:gd name="T59" fmla="*/ 332 h 490"/>
              <a:gd name="T60" fmla="*/ 0 w 478"/>
              <a:gd name="T61" fmla="*/ 360 h 490"/>
              <a:gd name="T62" fmla="*/ 28 w 478"/>
              <a:gd name="T63" fmla="*/ 360 h 490"/>
              <a:gd name="T64" fmla="*/ 16 w 478"/>
              <a:gd name="T65" fmla="*/ 386 h 490"/>
              <a:gd name="T66" fmla="*/ 64 w 478"/>
              <a:gd name="T67" fmla="*/ 392 h 490"/>
              <a:gd name="T68" fmla="*/ 104 w 478"/>
              <a:gd name="T69" fmla="*/ 390 h 490"/>
              <a:gd name="T70" fmla="*/ 148 w 478"/>
              <a:gd name="T71" fmla="*/ 380 h 490"/>
              <a:gd name="T72" fmla="*/ 170 w 478"/>
              <a:gd name="T73" fmla="*/ 370 h 490"/>
              <a:gd name="T74" fmla="*/ 190 w 478"/>
              <a:gd name="T75" fmla="*/ 414 h 490"/>
              <a:gd name="T76" fmla="*/ 216 w 478"/>
              <a:gd name="T77" fmla="*/ 448 h 490"/>
              <a:gd name="T78" fmla="*/ 242 w 478"/>
              <a:gd name="T79" fmla="*/ 472 h 490"/>
              <a:gd name="T80" fmla="*/ 266 w 478"/>
              <a:gd name="T81" fmla="*/ 490 h 490"/>
              <a:gd name="T82" fmla="*/ 276 w 478"/>
              <a:gd name="T83" fmla="*/ 464 h 490"/>
              <a:gd name="T84" fmla="*/ 296 w 478"/>
              <a:gd name="T85" fmla="*/ 484 h 490"/>
              <a:gd name="T86" fmla="*/ 320 w 478"/>
              <a:gd name="T87" fmla="*/ 444 h 490"/>
              <a:gd name="T88" fmla="*/ 334 w 478"/>
              <a:gd name="T89" fmla="*/ 406 h 490"/>
              <a:gd name="T90" fmla="*/ 342 w 478"/>
              <a:gd name="T91" fmla="*/ 362 h 490"/>
              <a:gd name="T92" fmla="*/ 342 w 478"/>
              <a:gd name="T93" fmla="*/ 338 h 490"/>
              <a:gd name="T94" fmla="*/ 386 w 478"/>
              <a:gd name="T95" fmla="*/ 328 h 490"/>
              <a:gd name="T96" fmla="*/ 424 w 478"/>
              <a:gd name="T97" fmla="*/ 312 h 490"/>
              <a:gd name="T98" fmla="*/ 454 w 478"/>
              <a:gd name="T99" fmla="*/ 294 h 490"/>
              <a:gd name="T100" fmla="*/ 474 w 478"/>
              <a:gd name="T101" fmla="*/ 276 h 4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78" h="490">
                <a:moveTo>
                  <a:pt x="474" y="276"/>
                </a:moveTo>
                <a:lnTo>
                  <a:pt x="474" y="276"/>
                </a:lnTo>
                <a:lnTo>
                  <a:pt x="452" y="260"/>
                </a:lnTo>
                <a:lnTo>
                  <a:pt x="452" y="260"/>
                </a:lnTo>
                <a:lnTo>
                  <a:pt x="478" y="246"/>
                </a:lnTo>
                <a:lnTo>
                  <a:pt x="478" y="246"/>
                </a:lnTo>
                <a:lnTo>
                  <a:pt x="458" y="224"/>
                </a:lnTo>
                <a:lnTo>
                  <a:pt x="444" y="212"/>
                </a:lnTo>
                <a:lnTo>
                  <a:pt x="430" y="202"/>
                </a:lnTo>
                <a:lnTo>
                  <a:pt x="412" y="190"/>
                </a:lnTo>
                <a:lnTo>
                  <a:pt x="394" y="180"/>
                </a:lnTo>
                <a:lnTo>
                  <a:pt x="372" y="170"/>
                </a:lnTo>
                <a:lnTo>
                  <a:pt x="350" y="164"/>
                </a:lnTo>
                <a:lnTo>
                  <a:pt x="350" y="164"/>
                </a:lnTo>
                <a:lnTo>
                  <a:pt x="354" y="140"/>
                </a:lnTo>
                <a:lnTo>
                  <a:pt x="356" y="118"/>
                </a:lnTo>
                <a:lnTo>
                  <a:pt x="356" y="96"/>
                </a:lnTo>
                <a:lnTo>
                  <a:pt x="354" y="76"/>
                </a:lnTo>
                <a:lnTo>
                  <a:pt x="350" y="56"/>
                </a:lnTo>
                <a:lnTo>
                  <a:pt x="346" y="40"/>
                </a:lnTo>
                <a:lnTo>
                  <a:pt x="336" y="14"/>
                </a:lnTo>
                <a:lnTo>
                  <a:pt x="336" y="14"/>
                </a:lnTo>
                <a:lnTo>
                  <a:pt x="312" y="30"/>
                </a:lnTo>
                <a:lnTo>
                  <a:pt x="312" y="30"/>
                </a:lnTo>
                <a:lnTo>
                  <a:pt x="306" y="0"/>
                </a:lnTo>
                <a:lnTo>
                  <a:pt x="306" y="0"/>
                </a:lnTo>
                <a:lnTo>
                  <a:pt x="280" y="12"/>
                </a:lnTo>
                <a:lnTo>
                  <a:pt x="264" y="22"/>
                </a:lnTo>
                <a:lnTo>
                  <a:pt x="248" y="32"/>
                </a:lnTo>
                <a:lnTo>
                  <a:pt x="232" y="46"/>
                </a:lnTo>
                <a:lnTo>
                  <a:pt x="216" y="60"/>
                </a:lnTo>
                <a:lnTo>
                  <a:pt x="202" y="78"/>
                </a:lnTo>
                <a:lnTo>
                  <a:pt x="188" y="98"/>
                </a:lnTo>
                <a:lnTo>
                  <a:pt x="188" y="98"/>
                </a:lnTo>
                <a:lnTo>
                  <a:pt x="168" y="86"/>
                </a:lnTo>
                <a:lnTo>
                  <a:pt x="146" y="78"/>
                </a:lnTo>
                <a:lnTo>
                  <a:pt x="126" y="72"/>
                </a:lnTo>
                <a:lnTo>
                  <a:pt x="106" y="66"/>
                </a:lnTo>
                <a:lnTo>
                  <a:pt x="88" y="64"/>
                </a:lnTo>
                <a:lnTo>
                  <a:pt x="70" y="64"/>
                </a:lnTo>
                <a:lnTo>
                  <a:pt x="42" y="64"/>
                </a:lnTo>
                <a:lnTo>
                  <a:pt x="42" y="64"/>
                </a:lnTo>
                <a:lnTo>
                  <a:pt x="50" y="92"/>
                </a:lnTo>
                <a:lnTo>
                  <a:pt x="50" y="92"/>
                </a:lnTo>
                <a:lnTo>
                  <a:pt x="20" y="88"/>
                </a:lnTo>
                <a:lnTo>
                  <a:pt x="20" y="88"/>
                </a:lnTo>
                <a:lnTo>
                  <a:pt x="24" y="116"/>
                </a:lnTo>
                <a:lnTo>
                  <a:pt x="28" y="132"/>
                </a:lnTo>
                <a:lnTo>
                  <a:pt x="32" y="150"/>
                </a:lnTo>
                <a:lnTo>
                  <a:pt x="38" y="168"/>
                </a:lnTo>
                <a:lnTo>
                  <a:pt x="46" y="188"/>
                </a:lnTo>
                <a:lnTo>
                  <a:pt x="58" y="206"/>
                </a:lnTo>
                <a:lnTo>
                  <a:pt x="72" y="226"/>
                </a:lnTo>
                <a:lnTo>
                  <a:pt x="72" y="226"/>
                </a:lnTo>
                <a:lnTo>
                  <a:pt x="54" y="242"/>
                </a:lnTo>
                <a:lnTo>
                  <a:pt x="40" y="262"/>
                </a:lnTo>
                <a:lnTo>
                  <a:pt x="28" y="280"/>
                </a:lnTo>
                <a:lnTo>
                  <a:pt x="18" y="298"/>
                </a:lnTo>
                <a:lnTo>
                  <a:pt x="12" y="316"/>
                </a:lnTo>
                <a:lnTo>
                  <a:pt x="6" y="332"/>
                </a:lnTo>
                <a:lnTo>
                  <a:pt x="0" y="360"/>
                </a:lnTo>
                <a:lnTo>
                  <a:pt x="0" y="360"/>
                </a:lnTo>
                <a:lnTo>
                  <a:pt x="28" y="360"/>
                </a:lnTo>
                <a:lnTo>
                  <a:pt x="28" y="360"/>
                </a:lnTo>
                <a:lnTo>
                  <a:pt x="16" y="386"/>
                </a:lnTo>
                <a:lnTo>
                  <a:pt x="16" y="386"/>
                </a:lnTo>
                <a:lnTo>
                  <a:pt x="46" y="392"/>
                </a:lnTo>
                <a:lnTo>
                  <a:pt x="64" y="392"/>
                </a:lnTo>
                <a:lnTo>
                  <a:pt x="82" y="392"/>
                </a:lnTo>
                <a:lnTo>
                  <a:pt x="104" y="390"/>
                </a:lnTo>
                <a:lnTo>
                  <a:pt x="126" y="386"/>
                </a:lnTo>
                <a:lnTo>
                  <a:pt x="148" y="380"/>
                </a:lnTo>
                <a:lnTo>
                  <a:pt x="170" y="370"/>
                </a:lnTo>
                <a:lnTo>
                  <a:pt x="170" y="370"/>
                </a:lnTo>
                <a:lnTo>
                  <a:pt x="180" y="392"/>
                </a:lnTo>
                <a:lnTo>
                  <a:pt x="190" y="414"/>
                </a:lnTo>
                <a:lnTo>
                  <a:pt x="202" y="432"/>
                </a:lnTo>
                <a:lnTo>
                  <a:pt x="216" y="448"/>
                </a:lnTo>
                <a:lnTo>
                  <a:pt x="230" y="462"/>
                </a:lnTo>
                <a:lnTo>
                  <a:pt x="242" y="472"/>
                </a:lnTo>
                <a:lnTo>
                  <a:pt x="266" y="490"/>
                </a:lnTo>
                <a:lnTo>
                  <a:pt x="266" y="490"/>
                </a:lnTo>
                <a:lnTo>
                  <a:pt x="276" y="464"/>
                </a:lnTo>
                <a:lnTo>
                  <a:pt x="276" y="464"/>
                </a:lnTo>
                <a:lnTo>
                  <a:pt x="296" y="484"/>
                </a:lnTo>
                <a:lnTo>
                  <a:pt x="296" y="484"/>
                </a:lnTo>
                <a:lnTo>
                  <a:pt x="312" y="460"/>
                </a:lnTo>
                <a:lnTo>
                  <a:pt x="320" y="444"/>
                </a:lnTo>
                <a:lnTo>
                  <a:pt x="328" y="426"/>
                </a:lnTo>
                <a:lnTo>
                  <a:pt x="334" y="406"/>
                </a:lnTo>
                <a:lnTo>
                  <a:pt x="340" y="384"/>
                </a:lnTo>
                <a:lnTo>
                  <a:pt x="342" y="362"/>
                </a:lnTo>
                <a:lnTo>
                  <a:pt x="342" y="338"/>
                </a:lnTo>
                <a:lnTo>
                  <a:pt x="342" y="338"/>
                </a:lnTo>
                <a:lnTo>
                  <a:pt x="366" y="334"/>
                </a:lnTo>
                <a:lnTo>
                  <a:pt x="386" y="328"/>
                </a:lnTo>
                <a:lnTo>
                  <a:pt x="406" y="320"/>
                </a:lnTo>
                <a:lnTo>
                  <a:pt x="424" y="312"/>
                </a:lnTo>
                <a:lnTo>
                  <a:pt x="440" y="304"/>
                </a:lnTo>
                <a:lnTo>
                  <a:pt x="454" y="294"/>
                </a:lnTo>
                <a:lnTo>
                  <a:pt x="474" y="276"/>
                </a:lnTo>
                <a:lnTo>
                  <a:pt x="474" y="276"/>
                </a:lnTo>
                <a:close/>
              </a:path>
            </a:pathLst>
          </a:custGeom>
          <a:gradFill>
            <a:gsLst>
              <a:gs pos="0">
                <a:schemeClr val="bg2">
                  <a:lumMod val="75000"/>
                </a:schemeClr>
              </a:gs>
              <a:gs pos="100000">
                <a:schemeClr val="tx1"/>
              </a:gs>
            </a:gsLst>
            <a:lin ang="108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テキスト プレースホルダー 15"/>
          <p:cNvSpPr txBox="1">
            <a:spLocks/>
          </p:cNvSpPr>
          <p:nvPr/>
        </p:nvSpPr>
        <p:spPr>
          <a:xfrm rot="21340987">
            <a:off x="5942445" y="7430833"/>
            <a:ext cx="1604125" cy="446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2400" b="1" kern="1200" spc="0">
                <a:solidFill>
                  <a:schemeClr val="tx1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/>
              <a:t>だぁー</a:t>
            </a:r>
            <a:endParaRPr lang="en-US" altLang="ja-JP" sz="28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r>
              <a:rPr lang="ja-JP" altLang="en-US" sz="2200" dirty="0" smtClean="0"/>
              <a:t>　　　　　</a:t>
            </a:r>
            <a:endParaRPr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val="385662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65</Words>
  <Application>Microsoft Office PowerPoint</Application>
  <PresentationFormat>ユーザー設定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kotomeaya</dc:creator>
  <cp:lastModifiedBy>kotomeaya</cp:lastModifiedBy>
  <cp:revision>12</cp:revision>
  <cp:lastPrinted>2017-07-14T07:09:42Z</cp:lastPrinted>
  <dcterms:created xsi:type="dcterms:W3CDTF">2015-03-10T09:33:45Z</dcterms:created>
  <dcterms:modified xsi:type="dcterms:W3CDTF">2017-07-15T06:46:04Z</dcterms:modified>
</cp:coreProperties>
</file>